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288000" cy="10287000"/>
  <p:notesSz cx="6858000" cy="9144000"/>
  <p:embeddedFontLst>
    <p:embeddedFont>
      <p:font typeface="Poppins" panose="00000500000000000000" pitchFamily="2" charset="0"/>
      <p:regular r:id="rId12"/>
    </p:embeddedFont>
    <p:embeddedFont>
      <p:font typeface="Poppins Bold" panose="00000800000000000000" charset="0"/>
      <p:regular r:id="rId13"/>
    </p:embeddedFont>
    <p:embeddedFont>
      <p:font typeface="Poppins Light" panose="00000400000000000000" pitchFamily="2" charset="0"/>
      <p:regular r:id="rId14"/>
    </p:embeddedFont>
    <p:embeddedFont>
      <p:font typeface="Poppins Semi-Bold" panose="020B0604020202020204" charset="0"/>
      <p:regular r:id="rId15"/>
    </p:embeddedFont>
    <p:embeddedFont>
      <p:font typeface="Proxima Nova Bold" panose="020B0604020202020204" charset="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1" d="100"/>
          <a:sy n="41" d="100"/>
        </p:scale>
        <p:origin x="820" y="5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man Sharma" userId="17deeaee4fa01f48" providerId="LiveId" clId="{A7884E66-6BDF-4CCC-99E3-C560C397AFCD}"/>
    <pc:docChg chg="undo custSel modSld">
      <pc:chgData name="Aman Sharma" userId="17deeaee4fa01f48" providerId="LiveId" clId="{A7884E66-6BDF-4CCC-99E3-C560C397AFCD}" dt="2025-05-16T16:13:21.220" v="1093" actId="478"/>
      <pc:docMkLst>
        <pc:docMk/>
      </pc:docMkLst>
      <pc:sldChg chg="delSp modSp mod">
        <pc:chgData name="Aman Sharma" userId="17deeaee4fa01f48" providerId="LiveId" clId="{A7884E66-6BDF-4CCC-99E3-C560C397AFCD}" dt="2025-05-16T15:49:24.674" v="35" actId="20577"/>
        <pc:sldMkLst>
          <pc:docMk/>
          <pc:sldMk cId="0" sldId="256"/>
        </pc:sldMkLst>
        <pc:spChg chg="mod">
          <ac:chgData name="Aman Sharma" userId="17deeaee4fa01f48" providerId="LiveId" clId="{A7884E66-6BDF-4CCC-99E3-C560C397AFCD}" dt="2025-05-16T15:48:26.396" v="11" actId="207"/>
          <ac:spMkLst>
            <pc:docMk/>
            <pc:sldMk cId="0" sldId="256"/>
            <ac:spMk id="10" creationId="{00000000-0000-0000-0000-000000000000}"/>
          </ac:spMkLst>
        </pc:spChg>
        <pc:spChg chg="del">
          <ac:chgData name="Aman Sharma" userId="17deeaee4fa01f48" providerId="LiveId" clId="{A7884E66-6BDF-4CCC-99E3-C560C397AFCD}" dt="2025-05-16T15:48:57.215" v="18" actId="478"/>
          <ac:spMkLst>
            <pc:docMk/>
            <pc:sldMk cId="0" sldId="256"/>
            <ac:spMk id="11" creationId="{00000000-0000-0000-0000-000000000000}"/>
          </ac:spMkLst>
        </pc:spChg>
        <pc:spChg chg="mod">
          <ac:chgData name="Aman Sharma" userId="17deeaee4fa01f48" providerId="LiveId" clId="{A7884E66-6BDF-4CCC-99E3-C560C397AFCD}" dt="2025-05-16T15:48:46.671" v="13" actId="207"/>
          <ac:spMkLst>
            <pc:docMk/>
            <pc:sldMk cId="0" sldId="256"/>
            <ac:spMk id="12" creationId="{00000000-0000-0000-0000-000000000000}"/>
          </ac:spMkLst>
        </pc:spChg>
        <pc:spChg chg="del mod">
          <ac:chgData name="Aman Sharma" userId="17deeaee4fa01f48" providerId="LiveId" clId="{A7884E66-6BDF-4CCC-99E3-C560C397AFCD}" dt="2025-05-16T15:47:40.864" v="7" actId="478"/>
          <ac:spMkLst>
            <pc:docMk/>
            <pc:sldMk cId="0" sldId="256"/>
            <ac:spMk id="13" creationId="{00000000-0000-0000-0000-000000000000}"/>
          </ac:spMkLst>
        </pc:spChg>
        <pc:spChg chg="del">
          <ac:chgData name="Aman Sharma" userId="17deeaee4fa01f48" providerId="LiveId" clId="{A7884E66-6BDF-4CCC-99E3-C560C397AFCD}" dt="2025-05-16T15:47:49.780" v="9" actId="478"/>
          <ac:spMkLst>
            <pc:docMk/>
            <pc:sldMk cId="0" sldId="256"/>
            <ac:spMk id="14" creationId="{00000000-0000-0000-0000-000000000000}"/>
          </ac:spMkLst>
        </pc:spChg>
        <pc:spChg chg="del">
          <ac:chgData name="Aman Sharma" userId="17deeaee4fa01f48" providerId="LiveId" clId="{A7884E66-6BDF-4CCC-99E3-C560C397AFCD}" dt="2025-05-16T15:47:44.437" v="8" actId="478"/>
          <ac:spMkLst>
            <pc:docMk/>
            <pc:sldMk cId="0" sldId="256"/>
            <ac:spMk id="15" creationId="{00000000-0000-0000-0000-000000000000}"/>
          </ac:spMkLst>
        </pc:spChg>
        <pc:spChg chg="del">
          <ac:chgData name="Aman Sharma" userId="17deeaee4fa01f48" providerId="LiveId" clId="{A7884E66-6BDF-4CCC-99E3-C560C397AFCD}" dt="2025-05-16T15:49:01.659" v="19" actId="478"/>
          <ac:spMkLst>
            <pc:docMk/>
            <pc:sldMk cId="0" sldId="256"/>
            <ac:spMk id="16" creationId="{00000000-0000-0000-0000-000000000000}"/>
          </ac:spMkLst>
        </pc:spChg>
        <pc:spChg chg="mod">
          <ac:chgData name="Aman Sharma" userId="17deeaee4fa01f48" providerId="LiveId" clId="{A7884E66-6BDF-4CCC-99E3-C560C397AFCD}" dt="2025-05-16T15:49:24.674" v="35" actId="20577"/>
          <ac:spMkLst>
            <pc:docMk/>
            <pc:sldMk cId="0" sldId="256"/>
            <ac:spMk id="17" creationId="{00000000-0000-0000-0000-000000000000}"/>
          </ac:spMkLst>
        </pc:spChg>
      </pc:sldChg>
      <pc:sldChg chg="delSp modSp mod">
        <pc:chgData name="Aman Sharma" userId="17deeaee4fa01f48" providerId="LiveId" clId="{A7884E66-6BDF-4CCC-99E3-C560C397AFCD}" dt="2025-05-16T15:51:05.611" v="49" actId="2710"/>
        <pc:sldMkLst>
          <pc:docMk/>
          <pc:sldMk cId="0" sldId="257"/>
        </pc:sldMkLst>
        <pc:spChg chg="del">
          <ac:chgData name="Aman Sharma" userId="17deeaee4fa01f48" providerId="LiveId" clId="{A7884E66-6BDF-4CCC-99E3-C560C397AFCD}" dt="2025-05-16T15:50:41.851" v="46" actId="478"/>
          <ac:spMkLst>
            <pc:docMk/>
            <pc:sldMk cId="0" sldId="257"/>
            <ac:spMk id="11" creationId="{00000000-0000-0000-0000-000000000000}"/>
          </ac:spMkLst>
        </pc:spChg>
        <pc:spChg chg="mod">
          <ac:chgData name="Aman Sharma" userId="17deeaee4fa01f48" providerId="LiveId" clId="{A7884E66-6BDF-4CCC-99E3-C560C397AFCD}" dt="2025-05-16T15:50:07.353" v="41" actId="207"/>
          <ac:spMkLst>
            <pc:docMk/>
            <pc:sldMk cId="0" sldId="257"/>
            <ac:spMk id="12" creationId="{00000000-0000-0000-0000-000000000000}"/>
          </ac:spMkLst>
        </pc:spChg>
        <pc:spChg chg="mod">
          <ac:chgData name="Aman Sharma" userId="17deeaee4fa01f48" providerId="LiveId" clId="{A7884E66-6BDF-4CCC-99E3-C560C397AFCD}" dt="2025-05-16T15:51:05.611" v="49" actId="2710"/>
          <ac:spMkLst>
            <pc:docMk/>
            <pc:sldMk cId="0" sldId="257"/>
            <ac:spMk id="13" creationId="{00000000-0000-0000-0000-000000000000}"/>
          </ac:spMkLst>
        </pc:spChg>
        <pc:spChg chg="del">
          <ac:chgData name="Aman Sharma" userId="17deeaee4fa01f48" providerId="LiveId" clId="{A7884E66-6BDF-4CCC-99E3-C560C397AFCD}" dt="2025-05-16T15:49:43.506" v="38" actId="478"/>
          <ac:spMkLst>
            <pc:docMk/>
            <pc:sldMk cId="0" sldId="257"/>
            <ac:spMk id="14" creationId="{00000000-0000-0000-0000-000000000000}"/>
          </ac:spMkLst>
        </pc:spChg>
        <pc:spChg chg="del">
          <ac:chgData name="Aman Sharma" userId="17deeaee4fa01f48" providerId="LiveId" clId="{A7884E66-6BDF-4CCC-99E3-C560C397AFCD}" dt="2025-05-16T15:49:32.369" v="36" actId="478"/>
          <ac:spMkLst>
            <pc:docMk/>
            <pc:sldMk cId="0" sldId="257"/>
            <ac:spMk id="15" creationId="{00000000-0000-0000-0000-000000000000}"/>
          </ac:spMkLst>
        </pc:spChg>
        <pc:spChg chg="del">
          <ac:chgData name="Aman Sharma" userId="17deeaee4fa01f48" providerId="LiveId" clId="{A7884E66-6BDF-4CCC-99E3-C560C397AFCD}" dt="2025-05-16T15:49:38.441" v="37" actId="478"/>
          <ac:spMkLst>
            <pc:docMk/>
            <pc:sldMk cId="0" sldId="257"/>
            <ac:spMk id="16" creationId="{00000000-0000-0000-0000-000000000000}"/>
          </ac:spMkLst>
        </pc:spChg>
        <pc:spChg chg="del">
          <ac:chgData name="Aman Sharma" userId="17deeaee4fa01f48" providerId="LiveId" clId="{A7884E66-6BDF-4CCC-99E3-C560C397AFCD}" dt="2025-05-16T15:50:46.124" v="47" actId="478"/>
          <ac:spMkLst>
            <pc:docMk/>
            <pc:sldMk cId="0" sldId="257"/>
            <ac:spMk id="17" creationId="{00000000-0000-0000-0000-000000000000}"/>
          </ac:spMkLst>
        </pc:spChg>
        <pc:spChg chg="del">
          <ac:chgData name="Aman Sharma" userId="17deeaee4fa01f48" providerId="LiveId" clId="{A7884E66-6BDF-4CCC-99E3-C560C397AFCD}" dt="2025-05-16T15:50:35.764" v="44" actId="478"/>
          <ac:spMkLst>
            <pc:docMk/>
            <pc:sldMk cId="0" sldId="257"/>
            <ac:spMk id="18" creationId="{00000000-0000-0000-0000-000000000000}"/>
          </ac:spMkLst>
        </pc:spChg>
        <pc:grpChg chg="del">
          <ac:chgData name="Aman Sharma" userId="17deeaee4fa01f48" providerId="LiveId" clId="{A7884E66-6BDF-4CCC-99E3-C560C397AFCD}" dt="2025-05-16T15:50:39.353" v="45" actId="478"/>
          <ac:grpSpMkLst>
            <pc:docMk/>
            <pc:sldMk cId="0" sldId="257"/>
            <ac:grpSpMk id="8" creationId="{00000000-0000-0000-0000-000000000000}"/>
          </ac:grpSpMkLst>
        </pc:grpChg>
      </pc:sldChg>
      <pc:sldChg chg="addSp delSp modSp mod">
        <pc:chgData name="Aman Sharma" userId="17deeaee4fa01f48" providerId="LiveId" clId="{A7884E66-6BDF-4CCC-99E3-C560C397AFCD}" dt="2025-05-16T16:13:21.220" v="1093" actId="478"/>
        <pc:sldMkLst>
          <pc:docMk/>
          <pc:sldMk cId="0" sldId="258"/>
        </pc:sldMkLst>
        <pc:spChg chg="del">
          <ac:chgData name="Aman Sharma" userId="17deeaee4fa01f48" providerId="LiveId" clId="{A7884E66-6BDF-4CCC-99E3-C560C397AFCD}" dt="2025-05-16T16:13:13.133" v="1091" actId="478"/>
          <ac:spMkLst>
            <pc:docMk/>
            <pc:sldMk cId="0" sldId="258"/>
            <ac:spMk id="8" creationId="{00000000-0000-0000-0000-000000000000}"/>
          </ac:spMkLst>
        </pc:spChg>
        <pc:spChg chg="del">
          <ac:chgData name="Aman Sharma" userId="17deeaee4fa01f48" providerId="LiveId" clId="{A7884E66-6BDF-4CCC-99E3-C560C397AFCD}" dt="2025-05-16T16:13:21.220" v="1093" actId="478"/>
          <ac:spMkLst>
            <pc:docMk/>
            <pc:sldMk cId="0" sldId="258"/>
            <ac:spMk id="9" creationId="{00000000-0000-0000-0000-000000000000}"/>
          </ac:spMkLst>
        </pc:spChg>
        <pc:spChg chg="del">
          <ac:chgData name="Aman Sharma" userId="17deeaee4fa01f48" providerId="LiveId" clId="{A7884E66-6BDF-4CCC-99E3-C560C397AFCD}" dt="2025-05-16T16:13:18.002" v="1092" actId="478"/>
          <ac:spMkLst>
            <pc:docMk/>
            <pc:sldMk cId="0" sldId="258"/>
            <ac:spMk id="10" creationId="{00000000-0000-0000-0000-000000000000}"/>
          </ac:spMkLst>
        </pc:spChg>
        <pc:spChg chg="del">
          <ac:chgData name="Aman Sharma" userId="17deeaee4fa01f48" providerId="LiveId" clId="{A7884E66-6BDF-4CCC-99E3-C560C397AFCD}" dt="2025-05-16T15:55:05.192" v="134" actId="478"/>
          <ac:spMkLst>
            <pc:docMk/>
            <pc:sldMk cId="0" sldId="258"/>
            <ac:spMk id="11" creationId="{00000000-0000-0000-0000-000000000000}"/>
          </ac:spMkLst>
        </pc:spChg>
        <pc:spChg chg="mod">
          <ac:chgData name="Aman Sharma" userId="17deeaee4fa01f48" providerId="LiveId" clId="{A7884E66-6BDF-4CCC-99E3-C560C397AFCD}" dt="2025-05-16T15:51:38.299" v="52" actId="207"/>
          <ac:spMkLst>
            <pc:docMk/>
            <pc:sldMk cId="0" sldId="258"/>
            <ac:spMk id="12" creationId="{00000000-0000-0000-0000-000000000000}"/>
          </ac:spMkLst>
        </pc:spChg>
        <pc:spChg chg="del mod">
          <ac:chgData name="Aman Sharma" userId="17deeaee4fa01f48" providerId="LiveId" clId="{A7884E66-6BDF-4CCC-99E3-C560C397AFCD}" dt="2025-05-16T15:54:41.998" v="132" actId="478"/>
          <ac:spMkLst>
            <pc:docMk/>
            <pc:sldMk cId="0" sldId="258"/>
            <ac:spMk id="13" creationId="{00000000-0000-0000-0000-000000000000}"/>
          </ac:spMkLst>
        </pc:spChg>
        <pc:spChg chg="mod">
          <ac:chgData name="Aman Sharma" userId="17deeaee4fa01f48" providerId="LiveId" clId="{A7884E66-6BDF-4CCC-99E3-C560C397AFCD}" dt="2025-05-16T15:52:00.463" v="55" actId="207"/>
          <ac:spMkLst>
            <pc:docMk/>
            <pc:sldMk cId="0" sldId="258"/>
            <ac:spMk id="14" creationId="{00000000-0000-0000-0000-000000000000}"/>
          </ac:spMkLst>
        </pc:spChg>
        <pc:spChg chg="del">
          <ac:chgData name="Aman Sharma" userId="17deeaee4fa01f48" providerId="LiveId" clId="{A7884E66-6BDF-4CCC-99E3-C560C397AFCD}" dt="2025-05-16T15:52:14.557" v="56" actId="478"/>
          <ac:spMkLst>
            <pc:docMk/>
            <pc:sldMk cId="0" sldId="258"/>
            <ac:spMk id="15" creationId="{00000000-0000-0000-0000-000000000000}"/>
          </ac:spMkLst>
        </pc:spChg>
        <pc:spChg chg="mod">
          <ac:chgData name="Aman Sharma" userId="17deeaee4fa01f48" providerId="LiveId" clId="{A7884E66-6BDF-4CCC-99E3-C560C397AFCD}" dt="2025-05-16T15:52:53.430" v="91" actId="20577"/>
          <ac:spMkLst>
            <pc:docMk/>
            <pc:sldMk cId="0" sldId="258"/>
            <ac:spMk id="16" creationId="{00000000-0000-0000-0000-000000000000}"/>
          </ac:spMkLst>
        </pc:spChg>
        <pc:spChg chg="mod">
          <ac:chgData name="Aman Sharma" userId="17deeaee4fa01f48" providerId="LiveId" clId="{A7884E66-6BDF-4CCC-99E3-C560C397AFCD}" dt="2025-05-16T15:53:21.633" v="125" actId="20577"/>
          <ac:spMkLst>
            <pc:docMk/>
            <pc:sldMk cId="0" sldId="258"/>
            <ac:spMk id="18" creationId="{00000000-0000-0000-0000-000000000000}"/>
          </ac:spMkLst>
        </pc:spChg>
        <pc:spChg chg="add del mod">
          <ac:chgData name="Aman Sharma" userId="17deeaee4fa01f48" providerId="LiveId" clId="{A7884E66-6BDF-4CCC-99E3-C560C397AFCD}" dt="2025-05-16T15:54:19.260" v="129" actId="478"/>
          <ac:spMkLst>
            <pc:docMk/>
            <pc:sldMk cId="0" sldId="258"/>
            <ac:spMk id="19" creationId="{84C7D57E-38D1-567F-FF9C-8A44B7AFDF96}"/>
          </ac:spMkLst>
        </pc:spChg>
        <pc:spChg chg="add mod">
          <ac:chgData name="Aman Sharma" userId="17deeaee4fa01f48" providerId="LiveId" clId="{A7884E66-6BDF-4CCC-99E3-C560C397AFCD}" dt="2025-05-16T15:52:24.837" v="58"/>
          <ac:spMkLst>
            <pc:docMk/>
            <pc:sldMk cId="0" sldId="258"/>
            <ac:spMk id="20" creationId="{C7547659-D98A-E976-F231-F002A09BEFD6}"/>
          </ac:spMkLst>
        </pc:spChg>
        <pc:spChg chg="add mod">
          <ac:chgData name="Aman Sharma" userId="17deeaee4fa01f48" providerId="LiveId" clId="{A7884E66-6BDF-4CCC-99E3-C560C397AFCD}" dt="2025-05-16T15:52:34.037" v="61"/>
          <ac:spMkLst>
            <pc:docMk/>
            <pc:sldMk cId="0" sldId="258"/>
            <ac:spMk id="21" creationId="{E6C164E8-6697-168B-981C-9605BE933BF4}"/>
          </ac:spMkLst>
        </pc:spChg>
        <pc:spChg chg="add">
          <ac:chgData name="Aman Sharma" userId="17deeaee4fa01f48" providerId="LiveId" clId="{A7884E66-6BDF-4CCC-99E3-C560C397AFCD}" dt="2025-05-16T15:54:03.186" v="126"/>
          <ac:spMkLst>
            <pc:docMk/>
            <pc:sldMk cId="0" sldId="258"/>
            <ac:spMk id="22" creationId="{DB7C1B3E-9F0C-D4F3-E218-13ED9A7217E3}"/>
          </ac:spMkLst>
        </pc:spChg>
        <pc:spChg chg="add">
          <ac:chgData name="Aman Sharma" userId="17deeaee4fa01f48" providerId="LiveId" clId="{A7884E66-6BDF-4CCC-99E3-C560C397AFCD}" dt="2025-05-16T15:54:37.230" v="131"/>
          <ac:spMkLst>
            <pc:docMk/>
            <pc:sldMk cId="0" sldId="258"/>
            <ac:spMk id="23" creationId="{DA220007-AF9B-4092-1E09-2565DD334568}"/>
          </ac:spMkLst>
        </pc:spChg>
        <pc:spChg chg="add del mod">
          <ac:chgData name="Aman Sharma" userId="17deeaee4fa01f48" providerId="LiveId" clId="{A7884E66-6BDF-4CCC-99E3-C560C397AFCD}" dt="2025-05-16T15:55:05.198" v="136"/>
          <ac:spMkLst>
            <pc:docMk/>
            <pc:sldMk cId="0" sldId="258"/>
            <ac:spMk id="24" creationId="{EFEBE886-E72C-9AE9-EB5C-DA43D0E26229}"/>
          </ac:spMkLst>
        </pc:spChg>
        <pc:spChg chg="add mod">
          <ac:chgData name="Aman Sharma" userId="17deeaee4fa01f48" providerId="LiveId" clId="{A7884E66-6BDF-4CCC-99E3-C560C397AFCD}" dt="2025-05-16T15:56:13.168" v="146" actId="120"/>
          <ac:spMkLst>
            <pc:docMk/>
            <pc:sldMk cId="0" sldId="258"/>
            <ac:spMk id="25" creationId="{090145E9-7C8D-F7F2-E587-6F0F3B193A69}"/>
          </ac:spMkLst>
        </pc:spChg>
      </pc:sldChg>
      <pc:sldChg chg="addSp delSp modSp mod">
        <pc:chgData name="Aman Sharma" userId="17deeaee4fa01f48" providerId="LiveId" clId="{A7884E66-6BDF-4CCC-99E3-C560C397AFCD}" dt="2025-05-16T16:13:09.902" v="1090" actId="478"/>
        <pc:sldMkLst>
          <pc:docMk/>
          <pc:sldMk cId="0" sldId="259"/>
        </pc:sldMkLst>
        <pc:spChg chg="mod">
          <ac:chgData name="Aman Sharma" userId="17deeaee4fa01f48" providerId="LiveId" clId="{A7884E66-6BDF-4CCC-99E3-C560C397AFCD}" dt="2025-05-16T15:56:48.328" v="149" actId="207"/>
          <ac:spMkLst>
            <pc:docMk/>
            <pc:sldMk cId="0" sldId="259"/>
            <ac:spMk id="2" creationId="{00000000-0000-0000-0000-000000000000}"/>
          </ac:spMkLst>
        </pc:spChg>
        <pc:spChg chg="del mod">
          <ac:chgData name="Aman Sharma" userId="17deeaee4fa01f48" providerId="LiveId" clId="{A7884E66-6BDF-4CCC-99E3-C560C397AFCD}" dt="2025-05-16T15:57:51.045" v="204" actId="478"/>
          <ac:spMkLst>
            <pc:docMk/>
            <pc:sldMk cId="0" sldId="259"/>
            <ac:spMk id="3" creationId="{00000000-0000-0000-0000-000000000000}"/>
          </ac:spMkLst>
        </pc:spChg>
        <pc:spChg chg="del">
          <ac:chgData name="Aman Sharma" userId="17deeaee4fa01f48" providerId="LiveId" clId="{A7884E66-6BDF-4CCC-99E3-C560C397AFCD}" dt="2025-05-16T16:13:09.902" v="1090" actId="478"/>
          <ac:spMkLst>
            <pc:docMk/>
            <pc:sldMk cId="0" sldId="259"/>
            <ac:spMk id="11" creationId="{00000000-0000-0000-0000-000000000000}"/>
          </ac:spMkLst>
        </pc:spChg>
        <pc:spChg chg="del">
          <ac:chgData name="Aman Sharma" userId="17deeaee4fa01f48" providerId="LiveId" clId="{A7884E66-6BDF-4CCC-99E3-C560C397AFCD}" dt="2025-05-16T16:13:02.903" v="1088" actId="478"/>
          <ac:spMkLst>
            <pc:docMk/>
            <pc:sldMk cId="0" sldId="259"/>
            <ac:spMk id="12" creationId="{00000000-0000-0000-0000-000000000000}"/>
          </ac:spMkLst>
        </pc:spChg>
        <pc:spChg chg="del">
          <ac:chgData name="Aman Sharma" userId="17deeaee4fa01f48" providerId="LiveId" clId="{A7884E66-6BDF-4CCC-99E3-C560C397AFCD}" dt="2025-05-16T16:13:05.973" v="1089" actId="478"/>
          <ac:spMkLst>
            <pc:docMk/>
            <pc:sldMk cId="0" sldId="259"/>
            <ac:spMk id="13" creationId="{00000000-0000-0000-0000-000000000000}"/>
          </ac:spMkLst>
        </pc:spChg>
        <pc:spChg chg="del">
          <ac:chgData name="Aman Sharma" userId="17deeaee4fa01f48" providerId="LiveId" clId="{A7884E66-6BDF-4CCC-99E3-C560C397AFCD}" dt="2025-05-16T16:12:59.770" v="1087" actId="478"/>
          <ac:spMkLst>
            <pc:docMk/>
            <pc:sldMk cId="0" sldId="259"/>
            <ac:spMk id="14" creationId="{00000000-0000-0000-0000-000000000000}"/>
          </ac:spMkLst>
        </pc:spChg>
        <pc:spChg chg="add">
          <ac:chgData name="Aman Sharma" userId="17deeaee4fa01f48" providerId="LiveId" clId="{A7884E66-6BDF-4CCC-99E3-C560C397AFCD}" dt="2025-05-16T15:56:56.224" v="150"/>
          <ac:spMkLst>
            <pc:docMk/>
            <pc:sldMk cId="0" sldId="259"/>
            <ac:spMk id="15" creationId="{B72E20D4-79BF-6B32-AA83-C89458398029}"/>
          </ac:spMkLst>
        </pc:spChg>
        <pc:spChg chg="add">
          <ac:chgData name="Aman Sharma" userId="17deeaee4fa01f48" providerId="LiveId" clId="{A7884E66-6BDF-4CCC-99E3-C560C397AFCD}" dt="2025-05-16T15:57:43.594" v="202"/>
          <ac:spMkLst>
            <pc:docMk/>
            <pc:sldMk cId="0" sldId="259"/>
            <ac:spMk id="16" creationId="{4509D683-EC54-8731-28ED-7592D026DAA8}"/>
          </ac:spMkLst>
        </pc:spChg>
        <pc:spChg chg="add">
          <ac:chgData name="Aman Sharma" userId="17deeaee4fa01f48" providerId="LiveId" clId="{A7884E66-6BDF-4CCC-99E3-C560C397AFCD}" dt="2025-05-16T15:58:02.286" v="205"/>
          <ac:spMkLst>
            <pc:docMk/>
            <pc:sldMk cId="0" sldId="259"/>
            <ac:spMk id="17" creationId="{870B6B43-37BE-F1B4-AF8E-912EB6C7528C}"/>
          </ac:spMkLst>
        </pc:spChg>
        <pc:spChg chg="add del mod">
          <ac:chgData name="Aman Sharma" userId="17deeaee4fa01f48" providerId="LiveId" clId="{A7884E66-6BDF-4CCC-99E3-C560C397AFCD}" dt="2025-05-16T15:58:13.102" v="209"/>
          <ac:spMkLst>
            <pc:docMk/>
            <pc:sldMk cId="0" sldId="259"/>
            <ac:spMk id="18" creationId="{64DFDF26-94F2-3846-B89C-9EB1BA83A434}"/>
          </ac:spMkLst>
        </pc:spChg>
        <pc:spChg chg="add mod">
          <ac:chgData name="Aman Sharma" userId="17deeaee4fa01f48" providerId="LiveId" clId="{A7884E66-6BDF-4CCC-99E3-C560C397AFCD}" dt="2025-05-16T16:00:38.554" v="384" actId="20577"/>
          <ac:spMkLst>
            <pc:docMk/>
            <pc:sldMk cId="0" sldId="259"/>
            <ac:spMk id="19" creationId="{C3338175-E65C-510E-FF08-D6518921339C}"/>
          </ac:spMkLst>
        </pc:spChg>
        <pc:spChg chg="add">
          <ac:chgData name="Aman Sharma" userId="17deeaee4fa01f48" providerId="LiveId" clId="{A7884E66-6BDF-4CCC-99E3-C560C397AFCD}" dt="2025-05-16T15:58:22.483" v="211"/>
          <ac:spMkLst>
            <pc:docMk/>
            <pc:sldMk cId="0" sldId="259"/>
            <ac:spMk id="20" creationId="{D64AE6EF-124E-E431-203E-21D4B3BE0E1E}"/>
          </ac:spMkLst>
        </pc:spChg>
        <pc:spChg chg="add">
          <ac:chgData name="Aman Sharma" userId="17deeaee4fa01f48" providerId="LiveId" clId="{A7884E66-6BDF-4CCC-99E3-C560C397AFCD}" dt="2025-05-16T15:58:31.876" v="212"/>
          <ac:spMkLst>
            <pc:docMk/>
            <pc:sldMk cId="0" sldId="259"/>
            <ac:spMk id="21" creationId="{5CCD4027-9FDA-67CB-E2C0-B49DE4A46210}"/>
          </ac:spMkLst>
        </pc:spChg>
        <pc:spChg chg="add">
          <ac:chgData name="Aman Sharma" userId="17deeaee4fa01f48" providerId="LiveId" clId="{A7884E66-6BDF-4CCC-99E3-C560C397AFCD}" dt="2025-05-16T15:58:37.206" v="214"/>
          <ac:spMkLst>
            <pc:docMk/>
            <pc:sldMk cId="0" sldId="259"/>
            <ac:spMk id="22" creationId="{B0ECB664-69A3-7D42-62F4-224D711B75D0}"/>
          </ac:spMkLst>
        </pc:spChg>
        <pc:grpChg chg="del">
          <ac:chgData name="Aman Sharma" userId="17deeaee4fa01f48" providerId="LiveId" clId="{A7884E66-6BDF-4CCC-99E3-C560C397AFCD}" dt="2025-05-16T15:58:13.097" v="207" actId="478"/>
          <ac:grpSpMkLst>
            <pc:docMk/>
            <pc:sldMk cId="0" sldId="259"/>
            <ac:grpSpMk id="9" creationId="{00000000-0000-0000-0000-000000000000}"/>
          </ac:grpSpMkLst>
        </pc:grpChg>
      </pc:sldChg>
      <pc:sldChg chg="delSp modSp mod">
        <pc:chgData name="Aman Sharma" userId="17deeaee4fa01f48" providerId="LiveId" clId="{A7884E66-6BDF-4CCC-99E3-C560C397AFCD}" dt="2025-05-16T16:12:55.032" v="1086" actId="478"/>
        <pc:sldMkLst>
          <pc:docMk/>
          <pc:sldMk cId="0" sldId="260"/>
        </pc:sldMkLst>
        <pc:spChg chg="del">
          <ac:chgData name="Aman Sharma" userId="17deeaee4fa01f48" providerId="LiveId" clId="{A7884E66-6BDF-4CCC-99E3-C560C397AFCD}" dt="2025-05-16T16:12:55.032" v="1086" actId="478"/>
          <ac:spMkLst>
            <pc:docMk/>
            <pc:sldMk cId="0" sldId="260"/>
            <ac:spMk id="7" creationId="{00000000-0000-0000-0000-000000000000}"/>
          </ac:spMkLst>
        </pc:spChg>
        <pc:spChg chg="del">
          <ac:chgData name="Aman Sharma" userId="17deeaee4fa01f48" providerId="LiveId" clId="{A7884E66-6BDF-4CCC-99E3-C560C397AFCD}" dt="2025-05-16T16:12:49.199" v="1084" actId="478"/>
          <ac:spMkLst>
            <pc:docMk/>
            <pc:sldMk cId="0" sldId="260"/>
            <ac:spMk id="8" creationId="{00000000-0000-0000-0000-000000000000}"/>
          </ac:spMkLst>
        </pc:spChg>
        <pc:spChg chg="del">
          <ac:chgData name="Aman Sharma" userId="17deeaee4fa01f48" providerId="LiveId" clId="{A7884E66-6BDF-4CCC-99E3-C560C397AFCD}" dt="2025-05-16T16:12:52.070" v="1085" actId="478"/>
          <ac:spMkLst>
            <pc:docMk/>
            <pc:sldMk cId="0" sldId="260"/>
            <ac:spMk id="9" creationId="{00000000-0000-0000-0000-000000000000}"/>
          </ac:spMkLst>
        </pc:spChg>
        <pc:spChg chg="del">
          <ac:chgData name="Aman Sharma" userId="17deeaee4fa01f48" providerId="LiveId" clId="{A7884E66-6BDF-4CCC-99E3-C560C397AFCD}" dt="2025-05-16T16:12:39.467" v="1081" actId="478"/>
          <ac:spMkLst>
            <pc:docMk/>
            <pc:sldMk cId="0" sldId="260"/>
            <ac:spMk id="10" creationId="{00000000-0000-0000-0000-000000000000}"/>
          </ac:spMkLst>
        </pc:spChg>
        <pc:spChg chg="mod">
          <ac:chgData name="Aman Sharma" userId="17deeaee4fa01f48" providerId="LiveId" clId="{A7884E66-6BDF-4CCC-99E3-C560C397AFCD}" dt="2025-05-16T16:01:07.432" v="387" actId="207"/>
          <ac:spMkLst>
            <pc:docMk/>
            <pc:sldMk cId="0" sldId="260"/>
            <ac:spMk id="11" creationId="{00000000-0000-0000-0000-000000000000}"/>
          </ac:spMkLst>
        </pc:spChg>
        <pc:spChg chg="mod">
          <ac:chgData name="Aman Sharma" userId="17deeaee4fa01f48" providerId="LiveId" clId="{A7884E66-6BDF-4CCC-99E3-C560C397AFCD}" dt="2025-05-16T16:01:32.714" v="391" actId="207"/>
          <ac:spMkLst>
            <pc:docMk/>
            <pc:sldMk cId="0" sldId="260"/>
            <ac:spMk id="12" creationId="{00000000-0000-0000-0000-000000000000}"/>
          </ac:spMkLst>
        </pc:spChg>
        <pc:spChg chg="del">
          <ac:chgData name="Aman Sharma" userId="17deeaee4fa01f48" providerId="LiveId" clId="{A7884E66-6BDF-4CCC-99E3-C560C397AFCD}" dt="2025-05-16T16:12:46.143" v="1083" actId="478"/>
          <ac:spMkLst>
            <pc:docMk/>
            <pc:sldMk cId="0" sldId="260"/>
            <ac:spMk id="13" creationId="{00000000-0000-0000-0000-000000000000}"/>
          </ac:spMkLst>
        </pc:spChg>
        <pc:grpChg chg="del">
          <ac:chgData name="Aman Sharma" userId="17deeaee4fa01f48" providerId="LiveId" clId="{A7884E66-6BDF-4CCC-99E3-C560C397AFCD}" dt="2025-05-16T16:12:43.487" v="1082" actId="478"/>
          <ac:grpSpMkLst>
            <pc:docMk/>
            <pc:sldMk cId="0" sldId="260"/>
            <ac:grpSpMk id="4" creationId="{00000000-0000-0000-0000-000000000000}"/>
          </ac:grpSpMkLst>
        </pc:grpChg>
      </pc:sldChg>
      <pc:sldChg chg="delSp modSp mod">
        <pc:chgData name="Aman Sharma" userId="17deeaee4fa01f48" providerId="LiveId" clId="{A7884E66-6BDF-4CCC-99E3-C560C397AFCD}" dt="2025-05-16T16:12:33.139" v="1080" actId="478"/>
        <pc:sldMkLst>
          <pc:docMk/>
          <pc:sldMk cId="0" sldId="261"/>
        </pc:sldMkLst>
        <pc:spChg chg="del">
          <ac:chgData name="Aman Sharma" userId="17deeaee4fa01f48" providerId="LiveId" clId="{A7884E66-6BDF-4CCC-99E3-C560C397AFCD}" dt="2025-05-16T16:12:25.073" v="1078" actId="478"/>
          <ac:spMkLst>
            <pc:docMk/>
            <pc:sldMk cId="0" sldId="261"/>
            <ac:spMk id="2" creationId="{00000000-0000-0000-0000-000000000000}"/>
          </ac:spMkLst>
        </pc:spChg>
        <pc:spChg chg="del">
          <ac:chgData name="Aman Sharma" userId="17deeaee4fa01f48" providerId="LiveId" clId="{A7884E66-6BDF-4CCC-99E3-C560C397AFCD}" dt="2025-05-16T16:12:33.139" v="1080" actId="478"/>
          <ac:spMkLst>
            <pc:docMk/>
            <pc:sldMk cId="0" sldId="261"/>
            <ac:spMk id="3" creationId="{00000000-0000-0000-0000-000000000000}"/>
          </ac:spMkLst>
        </pc:spChg>
        <pc:spChg chg="del">
          <ac:chgData name="Aman Sharma" userId="17deeaee4fa01f48" providerId="LiveId" clId="{A7884E66-6BDF-4CCC-99E3-C560C397AFCD}" dt="2025-05-16T16:12:27.777" v="1079" actId="478"/>
          <ac:spMkLst>
            <pc:docMk/>
            <pc:sldMk cId="0" sldId="261"/>
            <ac:spMk id="4" creationId="{00000000-0000-0000-0000-000000000000}"/>
          </ac:spMkLst>
        </pc:spChg>
        <pc:spChg chg="del">
          <ac:chgData name="Aman Sharma" userId="17deeaee4fa01f48" providerId="LiveId" clId="{A7884E66-6BDF-4CCC-99E3-C560C397AFCD}" dt="2025-05-16T16:12:22.268" v="1077" actId="478"/>
          <ac:spMkLst>
            <pc:docMk/>
            <pc:sldMk cId="0" sldId="261"/>
            <ac:spMk id="5" creationId="{00000000-0000-0000-0000-000000000000}"/>
          </ac:spMkLst>
        </pc:spChg>
        <pc:spChg chg="mod">
          <ac:chgData name="Aman Sharma" userId="17deeaee4fa01f48" providerId="LiveId" clId="{A7884E66-6BDF-4CCC-99E3-C560C397AFCD}" dt="2025-05-16T16:02:01.713" v="394" actId="207"/>
          <ac:spMkLst>
            <pc:docMk/>
            <pc:sldMk cId="0" sldId="261"/>
            <ac:spMk id="6" creationId="{00000000-0000-0000-0000-000000000000}"/>
          </ac:spMkLst>
        </pc:spChg>
        <pc:spChg chg="mod">
          <ac:chgData name="Aman Sharma" userId="17deeaee4fa01f48" providerId="LiveId" clId="{A7884E66-6BDF-4CCC-99E3-C560C397AFCD}" dt="2025-05-16T16:02:56.543" v="399" actId="255"/>
          <ac:spMkLst>
            <pc:docMk/>
            <pc:sldMk cId="0" sldId="261"/>
            <ac:spMk id="7" creationId="{00000000-0000-0000-0000-000000000000}"/>
          </ac:spMkLst>
        </pc:spChg>
      </pc:sldChg>
      <pc:sldChg chg="addSp delSp modSp mod">
        <pc:chgData name="Aman Sharma" userId="17deeaee4fa01f48" providerId="LiveId" clId="{A7884E66-6BDF-4CCC-99E3-C560C397AFCD}" dt="2025-05-16T16:12:17.362" v="1076" actId="478"/>
        <pc:sldMkLst>
          <pc:docMk/>
          <pc:sldMk cId="0" sldId="262"/>
        </pc:sldMkLst>
        <pc:spChg chg="del">
          <ac:chgData name="Aman Sharma" userId="17deeaee4fa01f48" providerId="LiveId" clId="{A7884E66-6BDF-4CCC-99E3-C560C397AFCD}" dt="2025-05-16T16:12:05.332" v="1073" actId="478"/>
          <ac:spMkLst>
            <pc:docMk/>
            <pc:sldMk cId="0" sldId="262"/>
            <ac:spMk id="5" creationId="{00000000-0000-0000-0000-000000000000}"/>
          </ac:spMkLst>
        </pc:spChg>
        <pc:spChg chg="del">
          <ac:chgData name="Aman Sharma" userId="17deeaee4fa01f48" providerId="LiveId" clId="{A7884E66-6BDF-4CCC-99E3-C560C397AFCD}" dt="2025-05-16T16:12:12.252" v="1075" actId="478"/>
          <ac:spMkLst>
            <pc:docMk/>
            <pc:sldMk cId="0" sldId="262"/>
            <ac:spMk id="6" creationId="{00000000-0000-0000-0000-000000000000}"/>
          </ac:spMkLst>
        </pc:spChg>
        <pc:spChg chg="del">
          <ac:chgData name="Aman Sharma" userId="17deeaee4fa01f48" providerId="LiveId" clId="{A7884E66-6BDF-4CCC-99E3-C560C397AFCD}" dt="2025-05-16T16:12:08.109" v="1074" actId="478"/>
          <ac:spMkLst>
            <pc:docMk/>
            <pc:sldMk cId="0" sldId="262"/>
            <ac:spMk id="7" creationId="{00000000-0000-0000-0000-000000000000}"/>
          </ac:spMkLst>
        </pc:spChg>
        <pc:spChg chg="del">
          <ac:chgData name="Aman Sharma" userId="17deeaee4fa01f48" providerId="LiveId" clId="{A7884E66-6BDF-4CCC-99E3-C560C397AFCD}" dt="2025-05-16T16:12:17.362" v="1076" actId="478"/>
          <ac:spMkLst>
            <pc:docMk/>
            <pc:sldMk cId="0" sldId="262"/>
            <ac:spMk id="8" creationId="{00000000-0000-0000-0000-000000000000}"/>
          </ac:spMkLst>
        </pc:spChg>
        <pc:spChg chg="mod">
          <ac:chgData name="Aman Sharma" userId="17deeaee4fa01f48" providerId="LiveId" clId="{A7884E66-6BDF-4CCC-99E3-C560C397AFCD}" dt="2025-05-16T16:03:58.715" v="403" actId="207"/>
          <ac:spMkLst>
            <pc:docMk/>
            <pc:sldMk cId="0" sldId="262"/>
            <ac:spMk id="9" creationId="{00000000-0000-0000-0000-000000000000}"/>
          </ac:spMkLst>
        </pc:spChg>
        <pc:spChg chg="mod">
          <ac:chgData name="Aman Sharma" userId="17deeaee4fa01f48" providerId="LiveId" clId="{A7884E66-6BDF-4CCC-99E3-C560C397AFCD}" dt="2025-05-16T16:05:56.726" v="603" actId="255"/>
          <ac:spMkLst>
            <pc:docMk/>
            <pc:sldMk cId="0" sldId="262"/>
            <ac:spMk id="10" creationId="{00000000-0000-0000-0000-000000000000}"/>
          </ac:spMkLst>
        </pc:spChg>
        <pc:spChg chg="add del mod">
          <ac:chgData name="Aman Sharma" userId="17deeaee4fa01f48" providerId="LiveId" clId="{A7884E66-6BDF-4CCC-99E3-C560C397AFCD}" dt="2025-05-16T16:06:10.645" v="607" actId="478"/>
          <ac:spMkLst>
            <pc:docMk/>
            <pc:sldMk cId="0" sldId="262"/>
            <ac:spMk id="13" creationId="{5135A7CE-09E2-5B03-8671-6A7103554F7E}"/>
          </ac:spMkLst>
        </pc:spChg>
      </pc:sldChg>
      <pc:sldChg chg="addSp delSp modSp mod">
        <pc:chgData name="Aman Sharma" userId="17deeaee4fa01f48" providerId="LiveId" clId="{A7884E66-6BDF-4CCC-99E3-C560C397AFCD}" dt="2025-05-16T16:12:01.044" v="1072" actId="478"/>
        <pc:sldMkLst>
          <pc:docMk/>
          <pc:sldMk cId="0" sldId="263"/>
        </pc:sldMkLst>
        <pc:spChg chg="del">
          <ac:chgData name="Aman Sharma" userId="17deeaee4fa01f48" providerId="LiveId" clId="{A7884E66-6BDF-4CCC-99E3-C560C397AFCD}" dt="2025-05-16T16:12:01.044" v="1072" actId="478"/>
          <ac:spMkLst>
            <pc:docMk/>
            <pc:sldMk cId="0" sldId="263"/>
            <ac:spMk id="2" creationId="{00000000-0000-0000-0000-000000000000}"/>
          </ac:spMkLst>
        </pc:spChg>
        <pc:spChg chg="del">
          <ac:chgData name="Aman Sharma" userId="17deeaee4fa01f48" providerId="LiveId" clId="{A7884E66-6BDF-4CCC-99E3-C560C397AFCD}" dt="2025-05-16T16:11:52.366" v="1070" actId="478"/>
          <ac:spMkLst>
            <pc:docMk/>
            <pc:sldMk cId="0" sldId="263"/>
            <ac:spMk id="3" creationId="{00000000-0000-0000-0000-000000000000}"/>
          </ac:spMkLst>
        </pc:spChg>
        <pc:spChg chg="del">
          <ac:chgData name="Aman Sharma" userId="17deeaee4fa01f48" providerId="LiveId" clId="{A7884E66-6BDF-4CCC-99E3-C560C397AFCD}" dt="2025-05-16T16:11:57.316" v="1071" actId="478"/>
          <ac:spMkLst>
            <pc:docMk/>
            <pc:sldMk cId="0" sldId="263"/>
            <ac:spMk id="4" creationId="{00000000-0000-0000-0000-000000000000}"/>
          </ac:spMkLst>
        </pc:spChg>
        <pc:spChg chg="del">
          <ac:chgData name="Aman Sharma" userId="17deeaee4fa01f48" providerId="LiveId" clId="{A7884E66-6BDF-4CCC-99E3-C560C397AFCD}" dt="2025-05-16T16:11:49.435" v="1069" actId="478"/>
          <ac:spMkLst>
            <pc:docMk/>
            <pc:sldMk cId="0" sldId="263"/>
            <ac:spMk id="5" creationId="{00000000-0000-0000-0000-000000000000}"/>
          </ac:spMkLst>
        </pc:spChg>
        <pc:spChg chg="mod">
          <ac:chgData name="Aman Sharma" userId="17deeaee4fa01f48" providerId="LiveId" clId="{A7884E66-6BDF-4CCC-99E3-C560C397AFCD}" dt="2025-05-16T16:06:28.540" v="609" actId="207"/>
          <ac:spMkLst>
            <pc:docMk/>
            <pc:sldMk cId="0" sldId="263"/>
            <ac:spMk id="6" creationId="{00000000-0000-0000-0000-000000000000}"/>
          </ac:spMkLst>
        </pc:spChg>
        <pc:spChg chg="del mod">
          <ac:chgData name="Aman Sharma" userId="17deeaee4fa01f48" providerId="LiveId" clId="{A7884E66-6BDF-4CCC-99E3-C560C397AFCD}" dt="2025-05-16T16:06:43.809" v="612" actId="478"/>
          <ac:spMkLst>
            <pc:docMk/>
            <pc:sldMk cId="0" sldId="263"/>
            <ac:spMk id="7" creationId="{00000000-0000-0000-0000-000000000000}"/>
          </ac:spMkLst>
        </pc:spChg>
        <pc:spChg chg="del">
          <ac:chgData name="Aman Sharma" userId="17deeaee4fa01f48" providerId="LiveId" clId="{A7884E66-6BDF-4CCC-99E3-C560C397AFCD}" dt="2025-05-16T16:06:57.476" v="617" actId="478"/>
          <ac:spMkLst>
            <pc:docMk/>
            <pc:sldMk cId="0" sldId="263"/>
            <ac:spMk id="13" creationId="{00000000-0000-0000-0000-000000000000}"/>
          </ac:spMkLst>
        </pc:spChg>
        <pc:spChg chg="add">
          <ac:chgData name="Aman Sharma" userId="17deeaee4fa01f48" providerId="LiveId" clId="{A7884E66-6BDF-4CCC-99E3-C560C397AFCD}" dt="2025-05-16T16:06:36.758" v="610"/>
          <ac:spMkLst>
            <pc:docMk/>
            <pc:sldMk cId="0" sldId="263"/>
            <ac:spMk id="14" creationId="{5E25C468-6064-CE49-CAA0-BACA11602A04}"/>
          </ac:spMkLst>
        </pc:spChg>
        <pc:spChg chg="add del mod">
          <ac:chgData name="Aman Sharma" userId="17deeaee4fa01f48" providerId="LiveId" clId="{A7884E66-6BDF-4CCC-99E3-C560C397AFCD}" dt="2025-05-16T16:06:53.324" v="616"/>
          <ac:spMkLst>
            <pc:docMk/>
            <pc:sldMk cId="0" sldId="263"/>
            <ac:spMk id="15" creationId="{0CEF37F7-D735-40E6-846E-796309F4B001}"/>
          </ac:spMkLst>
        </pc:spChg>
        <pc:spChg chg="add del mod">
          <ac:chgData name="Aman Sharma" userId="17deeaee4fa01f48" providerId="LiveId" clId="{A7884E66-6BDF-4CCC-99E3-C560C397AFCD}" dt="2025-05-16T16:09:11.436" v="838"/>
          <ac:spMkLst>
            <pc:docMk/>
            <pc:sldMk cId="0" sldId="263"/>
            <ac:spMk id="16" creationId="{71EF02CC-DE06-88E5-1549-EDAA37DC0EED}"/>
          </ac:spMkLst>
        </pc:spChg>
        <pc:spChg chg="add mod">
          <ac:chgData name="Aman Sharma" userId="17deeaee4fa01f48" providerId="LiveId" clId="{A7884E66-6BDF-4CCC-99E3-C560C397AFCD}" dt="2025-05-16T16:09:10.146" v="836" actId="255"/>
          <ac:spMkLst>
            <pc:docMk/>
            <pc:sldMk cId="0" sldId="263"/>
            <ac:spMk id="17" creationId="{5636C8F5-B1EA-07C8-15D0-2A9C1AD55000}"/>
          </ac:spMkLst>
        </pc:spChg>
        <pc:spChg chg="add">
          <ac:chgData name="Aman Sharma" userId="17deeaee4fa01f48" providerId="LiveId" clId="{A7884E66-6BDF-4CCC-99E3-C560C397AFCD}" dt="2025-05-16T16:07:28.624" v="624"/>
          <ac:spMkLst>
            <pc:docMk/>
            <pc:sldMk cId="0" sldId="263"/>
            <ac:spMk id="18" creationId="{49FFBD48-124A-A2A8-7BDE-353FDBC6DC3F}"/>
          </ac:spMkLst>
        </pc:spChg>
        <pc:grpChg chg="del">
          <ac:chgData name="Aman Sharma" userId="17deeaee4fa01f48" providerId="LiveId" clId="{A7884E66-6BDF-4CCC-99E3-C560C397AFCD}" dt="2025-05-16T16:06:53.319" v="614" actId="478"/>
          <ac:grpSpMkLst>
            <pc:docMk/>
            <pc:sldMk cId="0" sldId="263"/>
            <ac:grpSpMk id="10" creationId="{00000000-0000-0000-0000-000000000000}"/>
          </ac:grpSpMkLst>
        </pc:grpChg>
      </pc:sldChg>
      <pc:sldChg chg="delSp modSp mod">
        <pc:chgData name="Aman Sharma" userId="17deeaee4fa01f48" providerId="LiveId" clId="{A7884E66-6BDF-4CCC-99E3-C560C397AFCD}" dt="2025-05-16T16:11:15.092" v="1061" actId="478"/>
        <pc:sldMkLst>
          <pc:docMk/>
          <pc:sldMk cId="0" sldId="264"/>
        </pc:sldMkLst>
        <pc:spChg chg="del">
          <ac:chgData name="Aman Sharma" userId="17deeaee4fa01f48" providerId="LiveId" clId="{A7884E66-6BDF-4CCC-99E3-C560C397AFCD}" dt="2025-05-16T16:11:15.092" v="1061" actId="478"/>
          <ac:spMkLst>
            <pc:docMk/>
            <pc:sldMk cId="0" sldId="264"/>
            <ac:spMk id="2" creationId="{00000000-0000-0000-0000-000000000000}"/>
          </ac:spMkLst>
        </pc:spChg>
        <pc:spChg chg="del">
          <ac:chgData name="Aman Sharma" userId="17deeaee4fa01f48" providerId="LiveId" clId="{A7884E66-6BDF-4CCC-99E3-C560C397AFCD}" dt="2025-05-16T16:11:10.402" v="1059" actId="478"/>
          <ac:spMkLst>
            <pc:docMk/>
            <pc:sldMk cId="0" sldId="264"/>
            <ac:spMk id="3" creationId="{00000000-0000-0000-0000-000000000000}"/>
          </ac:spMkLst>
        </pc:spChg>
        <pc:spChg chg="del">
          <ac:chgData name="Aman Sharma" userId="17deeaee4fa01f48" providerId="LiveId" clId="{A7884E66-6BDF-4CCC-99E3-C560C397AFCD}" dt="2025-05-16T16:11:12.616" v="1060" actId="478"/>
          <ac:spMkLst>
            <pc:docMk/>
            <pc:sldMk cId="0" sldId="264"/>
            <ac:spMk id="4" creationId="{00000000-0000-0000-0000-000000000000}"/>
          </ac:spMkLst>
        </pc:spChg>
        <pc:spChg chg="mod">
          <ac:chgData name="Aman Sharma" userId="17deeaee4fa01f48" providerId="LiveId" clId="{A7884E66-6BDF-4CCC-99E3-C560C397AFCD}" dt="2025-05-16T16:09:36.478" v="841" actId="207"/>
          <ac:spMkLst>
            <pc:docMk/>
            <pc:sldMk cId="0" sldId="264"/>
            <ac:spMk id="6" creationId="{00000000-0000-0000-0000-000000000000}"/>
          </ac:spMkLst>
        </pc:spChg>
        <pc:spChg chg="mod">
          <ac:chgData name="Aman Sharma" userId="17deeaee4fa01f48" providerId="LiveId" clId="{A7884E66-6BDF-4CCC-99E3-C560C397AFCD}" dt="2025-05-16T16:11:05.090" v="1058" actId="20577"/>
          <ac:spMkLst>
            <pc:docMk/>
            <pc:sldMk cId="0" sldId="264"/>
            <ac:spMk id="7" creationId="{00000000-0000-0000-0000-000000000000}"/>
          </ac:spMkLst>
        </pc:spChg>
      </pc:sldChg>
      <pc:sldChg chg="delSp mod">
        <pc:chgData name="Aman Sharma" userId="17deeaee4fa01f48" providerId="LiveId" clId="{A7884E66-6BDF-4CCC-99E3-C560C397AFCD}" dt="2025-05-16T16:11:42.710" v="1068" actId="478"/>
        <pc:sldMkLst>
          <pc:docMk/>
          <pc:sldMk cId="0" sldId="265"/>
        </pc:sldMkLst>
        <pc:spChg chg="del">
          <ac:chgData name="Aman Sharma" userId="17deeaee4fa01f48" providerId="LiveId" clId="{A7884E66-6BDF-4CCC-99E3-C560C397AFCD}" dt="2025-05-16T16:11:31.151" v="1065" actId="478"/>
          <ac:spMkLst>
            <pc:docMk/>
            <pc:sldMk cId="0" sldId="265"/>
            <ac:spMk id="10" creationId="{00000000-0000-0000-0000-000000000000}"/>
          </ac:spMkLst>
        </pc:spChg>
        <pc:spChg chg="del">
          <ac:chgData name="Aman Sharma" userId="17deeaee4fa01f48" providerId="LiveId" clId="{A7884E66-6BDF-4CCC-99E3-C560C397AFCD}" dt="2025-05-16T16:11:39.089" v="1067" actId="478"/>
          <ac:spMkLst>
            <pc:docMk/>
            <pc:sldMk cId="0" sldId="265"/>
            <ac:spMk id="11" creationId="{00000000-0000-0000-0000-000000000000}"/>
          </ac:spMkLst>
        </pc:spChg>
        <pc:spChg chg="del">
          <ac:chgData name="Aman Sharma" userId="17deeaee4fa01f48" providerId="LiveId" clId="{A7884E66-6BDF-4CCC-99E3-C560C397AFCD}" dt="2025-05-16T16:11:27.463" v="1064" actId="478"/>
          <ac:spMkLst>
            <pc:docMk/>
            <pc:sldMk cId="0" sldId="265"/>
            <ac:spMk id="13" creationId="{00000000-0000-0000-0000-000000000000}"/>
          </ac:spMkLst>
        </pc:spChg>
        <pc:spChg chg="del">
          <ac:chgData name="Aman Sharma" userId="17deeaee4fa01f48" providerId="LiveId" clId="{A7884E66-6BDF-4CCC-99E3-C560C397AFCD}" dt="2025-05-16T16:11:19.175" v="1062" actId="478"/>
          <ac:spMkLst>
            <pc:docMk/>
            <pc:sldMk cId="0" sldId="265"/>
            <ac:spMk id="14" creationId="{00000000-0000-0000-0000-000000000000}"/>
          </ac:spMkLst>
        </pc:spChg>
        <pc:spChg chg="del">
          <ac:chgData name="Aman Sharma" userId="17deeaee4fa01f48" providerId="LiveId" clId="{A7884E66-6BDF-4CCC-99E3-C560C397AFCD}" dt="2025-05-16T16:11:24.424" v="1063" actId="478"/>
          <ac:spMkLst>
            <pc:docMk/>
            <pc:sldMk cId="0" sldId="265"/>
            <ac:spMk id="15" creationId="{00000000-0000-0000-0000-000000000000}"/>
          </ac:spMkLst>
        </pc:spChg>
        <pc:spChg chg="del">
          <ac:chgData name="Aman Sharma" userId="17deeaee4fa01f48" providerId="LiveId" clId="{A7884E66-6BDF-4CCC-99E3-C560C397AFCD}" dt="2025-05-16T16:11:42.710" v="1068" actId="478"/>
          <ac:spMkLst>
            <pc:docMk/>
            <pc:sldMk cId="0" sldId="265"/>
            <ac:spMk id="16" creationId="{00000000-0000-0000-0000-000000000000}"/>
          </ac:spMkLst>
        </pc:spChg>
        <pc:spChg chg="del">
          <ac:chgData name="Aman Sharma" userId="17deeaee4fa01f48" providerId="LiveId" clId="{A7884E66-6BDF-4CCC-99E3-C560C397AFCD}" dt="2025-05-16T16:11:36.495" v="1066" actId="478"/>
          <ac:spMkLst>
            <pc:docMk/>
            <pc:sldMk cId="0" sldId="265"/>
            <ac:spMk id="17" creationId="{00000000-0000-0000-0000-00000000000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383432">
                <a:alpha val="100000"/>
              </a:srgbClr>
            </a:gs>
            <a:gs pos="100000">
              <a:srgbClr val="181718">
                <a:alpha val="100000"/>
              </a:srgb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39909" y="2765866"/>
            <a:ext cx="12208182" cy="4747335"/>
            <a:chOff x="0" y="0"/>
            <a:chExt cx="1418525" cy="551615"/>
          </a:xfrm>
        </p:grpSpPr>
        <p:sp>
          <p:nvSpPr>
            <p:cNvPr id="3" name="Freeform 3"/>
            <p:cNvSpPr/>
            <p:nvPr/>
          </p:nvSpPr>
          <p:spPr>
            <a:xfrm>
              <a:off x="7615" y="0"/>
              <a:ext cx="1403294" cy="551615"/>
            </a:xfrm>
            <a:custGeom>
              <a:avLst/>
              <a:gdLst/>
              <a:ahLst/>
              <a:cxnLst/>
              <a:rect l="l" t="t" r="r" b="b"/>
              <a:pathLst>
                <a:path w="1403294" h="551615">
                  <a:moveTo>
                    <a:pt x="224122" y="0"/>
                  </a:moveTo>
                  <a:lnTo>
                    <a:pt x="1179173" y="0"/>
                  </a:lnTo>
                  <a:cubicBezTo>
                    <a:pt x="1196319" y="0"/>
                    <a:pt x="1211648" y="10689"/>
                    <a:pt x="1217574" y="26778"/>
                  </a:cubicBezTo>
                  <a:lnTo>
                    <a:pt x="1401046" y="524837"/>
                  </a:lnTo>
                  <a:cubicBezTo>
                    <a:pt x="1403295" y="530942"/>
                    <a:pt x="1402417" y="537761"/>
                    <a:pt x="1398696" y="543098"/>
                  </a:cubicBezTo>
                  <a:cubicBezTo>
                    <a:pt x="1394974" y="548434"/>
                    <a:pt x="1388879" y="551615"/>
                    <a:pt x="1382373" y="551615"/>
                  </a:cubicBezTo>
                  <a:lnTo>
                    <a:pt x="20922" y="551615"/>
                  </a:lnTo>
                  <a:cubicBezTo>
                    <a:pt x="14416" y="551615"/>
                    <a:pt x="8321" y="548434"/>
                    <a:pt x="4599" y="543098"/>
                  </a:cubicBezTo>
                  <a:cubicBezTo>
                    <a:pt x="878" y="537761"/>
                    <a:pt x="0" y="530942"/>
                    <a:pt x="2249" y="524837"/>
                  </a:cubicBezTo>
                  <a:lnTo>
                    <a:pt x="185721" y="26778"/>
                  </a:lnTo>
                  <a:cubicBezTo>
                    <a:pt x="191648" y="10689"/>
                    <a:pt x="206976" y="0"/>
                    <a:pt x="224122" y="0"/>
                  </a:cubicBezTo>
                  <a:close/>
                </a:path>
              </a:pathLst>
            </a:custGeom>
            <a:blipFill>
              <a:blip r:embed="rId2"/>
              <a:stretch>
                <a:fillRect l="-45471" t="-57003" r="-44582" b="-164856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-1840918" y="2765866"/>
            <a:ext cx="6541328" cy="4747335"/>
            <a:chOff x="0" y="0"/>
            <a:chExt cx="760067" cy="551615"/>
          </a:xfrm>
        </p:grpSpPr>
        <p:sp>
          <p:nvSpPr>
            <p:cNvPr id="5" name="Freeform 5"/>
            <p:cNvSpPr/>
            <p:nvPr/>
          </p:nvSpPr>
          <p:spPr>
            <a:xfrm>
              <a:off x="14213" y="0"/>
              <a:ext cx="731642" cy="551615"/>
            </a:xfrm>
            <a:custGeom>
              <a:avLst/>
              <a:gdLst/>
              <a:ahLst/>
              <a:cxnLst/>
              <a:rect l="l" t="t" r="r" b="b"/>
              <a:pathLst>
                <a:path w="731642" h="551615">
                  <a:moveTo>
                    <a:pt x="242246" y="0"/>
                  </a:moveTo>
                  <a:lnTo>
                    <a:pt x="692595" y="0"/>
                  </a:lnTo>
                  <a:cubicBezTo>
                    <a:pt x="704737" y="0"/>
                    <a:pt x="716113" y="5936"/>
                    <a:pt x="723058" y="15896"/>
                  </a:cubicBezTo>
                  <a:cubicBezTo>
                    <a:pt x="730004" y="25856"/>
                    <a:pt x="731642" y="38582"/>
                    <a:pt x="727444" y="49976"/>
                  </a:cubicBezTo>
                  <a:lnTo>
                    <a:pt x="561064" y="501639"/>
                  </a:lnTo>
                  <a:cubicBezTo>
                    <a:pt x="550003" y="531666"/>
                    <a:pt x="521395" y="551615"/>
                    <a:pt x="489395" y="551615"/>
                  </a:cubicBezTo>
                  <a:lnTo>
                    <a:pt x="39046" y="551615"/>
                  </a:lnTo>
                  <a:cubicBezTo>
                    <a:pt x="26904" y="551615"/>
                    <a:pt x="15528" y="545679"/>
                    <a:pt x="8583" y="535719"/>
                  </a:cubicBezTo>
                  <a:cubicBezTo>
                    <a:pt x="1637" y="525759"/>
                    <a:pt x="0" y="513033"/>
                    <a:pt x="4197" y="501639"/>
                  </a:cubicBezTo>
                  <a:lnTo>
                    <a:pt x="170577" y="49976"/>
                  </a:lnTo>
                  <a:cubicBezTo>
                    <a:pt x="181638" y="19949"/>
                    <a:pt x="210246" y="0"/>
                    <a:pt x="242246" y="0"/>
                  </a:cubicBezTo>
                  <a:close/>
                </a:path>
              </a:pathLst>
            </a:custGeom>
            <a:blipFill>
              <a:blip r:embed="rId2"/>
              <a:stretch>
                <a:fillRect l="-7642" t="-55419" r="-251906" b="-160850"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>
            <a:off x="13603109" y="2765866"/>
            <a:ext cx="6557278" cy="4747335"/>
            <a:chOff x="0" y="0"/>
            <a:chExt cx="761921" cy="551615"/>
          </a:xfrm>
        </p:grpSpPr>
        <p:sp>
          <p:nvSpPr>
            <p:cNvPr id="7" name="Freeform 7"/>
            <p:cNvSpPr/>
            <p:nvPr/>
          </p:nvSpPr>
          <p:spPr>
            <a:xfrm>
              <a:off x="14178" y="0"/>
              <a:ext cx="733564" cy="551615"/>
            </a:xfrm>
            <a:custGeom>
              <a:avLst/>
              <a:gdLst/>
              <a:ahLst/>
              <a:cxnLst/>
              <a:rect l="l" t="t" r="r" b="b"/>
              <a:pathLst>
                <a:path w="733564" h="551615">
                  <a:moveTo>
                    <a:pt x="491413" y="0"/>
                  </a:moveTo>
                  <a:lnTo>
                    <a:pt x="38952" y="0"/>
                  </a:lnTo>
                  <a:cubicBezTo>
                    <a:pt x="26839" y="0"/>
                    <a:pt x="15491" y="5921"/>
                    <a:pt x="8562" y="15857"/>
                  </a:cubicBezTo>
                  <a:cubicBezTo>
                    <a:pt x="1634" y="25793"/>
                    <a:pt x="0" y="38488"/>
                    <a:pt x="4187" y="49855"/>
                  </a:cubicBezTo>
                  <a:lnTo>
                    <a:pt x="170657" y="501760"/>
                  </a:lnTo>
                  <a:cubicBezTo>
                    <a:pt x="181691" y="531715"/>
                    <a:pt x="210229" y="551615"/>
                    <a:pt x="242152" y="551615"/>
                  </a:cubicBezTo>
                  <a:lnTo>
                    <a:pt x="694613" y="551615"/>
                  </a:lnTo>
                  <a:cubicBezTo>
                    <a:pt x="706726" y="551615"/>
                    <a:pt x="718074" y="545693"/>
                    <a:pt x="725002" y="535758"/>
                  </a:cubicBezTo>
                  <a:cubicBezTo>
                    <a:pt x="731931" y="525822"/>
                    <a:pt x="733564" y="513126"/>
                    <a:pt x="729377" y="501760"/>
                  </a:cubicBezTo>
                  <a:lnTo>
                    <a:pt x="562908" y="49855"/>
                  </a:lnTo>
                  <a:cubicBezTo>
                    <a:pt x="551873" y="19900"/>
                    <a:pt x="523335" y="0"/>
                    <a:pt x="491413" y="0"/>
                  </a:cubicBezTo>
                  <a:close/>
                </a:path>
              </a:pathLst>
            </a:custGeom>
            <a:blipFill>
              <a:blip r:embed="rId2"/>
              <a:stretch>
                <a:fillRect l="-253617" t="-54891" r="-3400" b="-159985"/>
              </a:stretch>
            </a:blipFill>
          </p:spPr>
        </p:sp>
      </p:grpSp>
      <p:sp>
        <p:nvSpPr>
          <p:cNvPr id="8" name="Freeform 8"/>
          <p:cNvSpPr/>
          <p:nvPr/>
        </p:nvSpPr>
        <p:spPr>
          <a:xfrm>
            <a:off x="16394598" y="3118291"/>
            <a:ext cx="974299" cy="1022642"/>
          </a:xfrm>
          <a:custGeom>
            <a:avLst/>
            <a:gdLst/>
            <a:ahLst/>
            <a:cxnLst/>
            <a:rect l="l" t="t" r="r" b="b"/>
            <a:pathLst>
              <a:path w="974299" h="1022642">
                <a:moveTo>
                  <a:pt x="0" y="0"/>
                </a:moveTo>
                <a:lnTo>
                  <a:pt x="974299" y="0"/>
                </a:lnTo>
                <a:lnTo>
                  <a:pt x="974299" y="1022642"/>
                </a:lnTo>
                <a:lnTo>
                  <a:pt x="0" y="102264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8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486334" y="1376868"/>
            <a:ext cx="17315333" cy="13889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427"/>
              </a:lnSpc>
            </a:pPr>
            <a:r>
              <a:rPr lang="en-US" sz="10427" b="1">
                <a:solidFill>
                  <a:srgbClr val="F1F1F1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FINANCE PRESENTATION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60648" y="7899500"/>
            <a:ext cx="17566703" cy="5598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IN" sz="4400" dirty="0">
                <a:solidFill>
                  <a:srgbClr val="FF0000"/>
                </a:solidFill>
              </a:rPr>
              <a:t>Executive Summary – Finance Dashboard</a:t>
            </a:r>
            <a:endParaRPr lang="en-US" sz="4200" b="1" dirty="0">
              <a:solidFill>
                <a:srgbClr val="FF0000"/>
              </a:solidFill>
              <a:latin typeface="Poppins Semi-Bold"/>
              <a:ea typeface="Poppins Semi-Bold"/>
              <a:cs typeface="Poppins Semi-Bold"/>
              <a:sym typeface="Poppins Semi-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624831" y="8434769"/>
            <a:ext cx="15038338" cy="4577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800" dirty="0">
                <a:solidFill>
                  <a:schemeClr val="bg1"/>
                </a:solidFill>
              </a:rPr>
              <a:t>Overview of Profit and Sales Performance (2013–2014)</a:t>
            </a:r>
            <a:endParaRPr lang="en-US" sz="2600" dirty="0">
              <a:solidFill>
                <a:schemeClr val="bg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028700" y="9434418"/>
            <a:ext cx="4533900" cy="4396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640"/>
              </a:lnSpc>
            </a:pPr>
            <a:r>
              <a:rPr lang="en-US" sz="2600" dirty="0">
                <a:solidFill>
                  <a:srgbClr val="F1F1F1"/>
                </a:solidFill>
                <a:latin typeface="Poppins Light"/>
                <a:ea typeface="Poppins Light"/>
                <a:cs typeface="Poppins Light"/>
                <a:sym typeface="Poppins Light"/>
              </a:rPr>
              <a:t>By Aman Sharma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383432">
                <a:alpha val="100000"/>
              </a:srgbClr>
            </a:gs>
            <a:gs pos="100000">
              <a:srgbClr val="181718">
                <a:alpha val="100000"/>
              </a:srgb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39909" y="2765866"/>
            <a:ext cx="12208182" cy="4747335"/>
            <a:chOff x="0" y="0"/>
            <a:chExt cx="1418525" cy="551615"/>
          </a:xfrm>
        </p:grpSpPr>
        <p:sp>
          <p:nvSpPr>
            <p:cNvPr id="3" name="Freeform 3"/>
            <p:cNvSpPr/>
            <p:nvPr/>
          </p:nvSpPr>
          <p:spPr>
            <a:xfrm>
              <a:off x="7615" y="0"/>
              <a:ext cx="1403294" cy="551615"/>
            </a:xfrm>
            <a:custGeom>
              <a:avLst/>
              <a:gdLst/>
              <a:ahLst/>
              <a:cxnLst/>
              <a:rect l="l" t="t" r="r" b="b"/>
              <a:pathLst>
                <a:path w="1403294" h="551615">
                  <a:moveTo>
                    <a:pt x="224122" y="0"/>
                  </a:moveTo>
                  <a:lnTo>
                    <a:pt x="1179173" y="0"/>
                  </a:lnTo>
                  <a:cubicBezTo>
                    <a:pt x="1196319" y="0"/>
                    <a:pt x="1211648" y="10689"/>
                    <a:pt x="1217574" y="26778"/>
                  </a:cubicBezTo>
                  <a:lnTo>
                    <a:pt x="1401046" y="524837"/>
                  </a:lnTo>
                  <a:cubicBezTo>
                    <a:pt x="1403295" y="530942"/>
                    <a:pt x="1402417" y="537761"/>
                    <a:pt x="1398696" y="543098"/>
                  </a:cubicBezTo>
                  <a:cubicBezTo>
                    <a:pt x="1394974" y="548434"/>
                    <a:pt x="1388879" y="551615"/>
                    <a:pt x="1382373" y="551615"/>
                  </a:cubicBezTo>
                  <a:lnTo>
                    <a:pt x="20922" y="551615"/>
                  </a:lnTo>
                  <a:cubicBezTo>
                    <a:pt x="14416" y="551615"/>
                    <a:pt x="8321" y="548434"/>
                    <a:pt x="4599" y="543098"/>
                  </a:cubicBezTo>
                  <a:cubicBezTo>
                    <a:pt x="878" y="537761"/>
                    <a:pt x="0" y="530942"/>
                    <a:pt x="2249" y="524837"/>
                  </a:cubicBezTo>
                  <a:lnTo>
                    <a:pt x="185721" y="26778"/>
                  </a:lnTo>
                  <a:cubicBezTo>
                    <a:pt x="191648" y="10689"/>
                    <a:pt x="206976" y="0"/>
                    <a:pt x="224122" y="0"/>
                  </a:cubicBezTo>
                  <a:close/>
                </a:path>
              </a:pathLst>
            </a:custGeom>
            <a:blipFill>
              <a:blip r:embed="rId2"/>
              <a:stretch>
                <a:fillRect l="-45471" t="-57003" r="-44582" b="-164856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-1840918" y="2765866"/>
            <a:ext cx="6541328" cy="4747335"/>
            <a:chOff x="0" y="0"/>
            <a:chExt cx="760067" cy="551615"/>
          </a:xfrm>
        </p:grpSpPr>
        <p:sp>
          <p:nvSpPr>
            <p:cNvPr id="5" name="Freeform 5"/>
            <p:cNvSpPr/>
            <p:nvPr/>
          </p:nvSpPr>
          <p:spPr>
            <a:xfrm>
              <a:off x="14213" y="0"/>
              <a:ext cx="731642" cy="551615"/>
            </a:xfrm>
            <a:custGeom>
              <a:avLst/>
              <a:gdLst/>
              <a:ahLst/>
              <a:cxnLst/>
              <a:rect l="l" t="t" r="r" b="b"/>
              <a:pathLst>
                <a:path w="731642" h="551615">
                  <a:moveTo>
                    <a:pt x="242246" y="0"/>
                  </a:moveTo>
                  <a:lnTo>
                    <a:pt x="692595" y="0"/>
                  </a:lnTo>
                  <a:cubicBezTo>
                    <a:pt x="704737" y="0"/>
                    <a:pt x="716113" y="5936"/>
                    <a:pt x="723058" y="15896"/>
                  </a:cubicBezTo>
                  <a:cubicBezTo>
                    <a:pt x="730004" y="25856"/>
                    <a:pt x="731642" y="38582"/>
                    <a:pt x="727444" y="49976"/>
                  </a:cubicBezTo>
                  <a:lnTo>
                    <a:pt x="561064" y="501639"/>
                  </a:lnTo>
                  <a:cubicBezTo>
                    <a:pt x="550003" y="531666"/>
                    <a:pt x="521395" y="551615"/>
                    <a:pt x="489395" y="551615"/>
                  </a:cubicBezTo>
                  <a:lnTo>
                    <a:pt x="39046" y="551615"/>
                  </a:lnTo>
                  <a:cubicBezTo>
                    <a:pt x="26904" y="551615"/>
                    <a:pt x="15528" y="545679"/>
                    <a:pt x="8583" y="535719"/>
                  </a:cubicBezTo>
                  <a:cubicBezTo>
                    <a:pt x="1637" y="525759"/>
                    <a:pt x="0" y="513033"/>
                    <a:pt x="4197" y="501639"/>
                  </a:cubicBezTo>
                  <a:lnTo>
                    <a:pt x="170577" y="49976"/>
                  </a:lnTo>
                  <a:cubicBezTo>
                    <a:pt x="181638" y="19949"/>
                    <a:pt x="210246" y="0"/>
                    <a:pt x="242246" y="0"/>
                  </a:cubicBezTo>
                  <a:close/>
                </a:path>
              </a:pathLst>
            </a:custGeom>
            <a:blipFill>
              <a:blip r:embed="rId2"/>
              <a:stretch>
                <a:fillRect l="-7642" t="-55419" r="-251906" b="-160850"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>
            <a:off x="13603109" y="2765866"/>
            <a:ext cx="6557278" cy="4747335"/>
            <a:chOff x="0" y="0"/>
            <a:chExt cx="761921" cy="551615"/>
          </a:xfrm>
        </p:grpSpPr>
        <p:sp>
          <p:nvSpPr>
            <p:cNvPr id="7" name="Freeform 7"/>
            <p:cNvSpPr/>
            <p:nvPr/>
          </p:nvSpPr>
          <p:spPr>
            <a:xfrm>
              <a:off x="14178" y="0"/>
              <a:ext cx="733564" cy="551615"/>
            </a:xfrm>
            <a:custGeom>
              <a:avLst/>
              <a:gdLst/>
              <a:ahLst/>
              <a:cxnLst/>
              <a:rect l="l" t="t" r="r" b="b"/>
              <a:pathLst>
                <a:path w="733564" h="551615">
                  <a:moveTo>
                    <a:pt x="491413" y="0"/>
                  </a:moveTo>
                  <a:lnTo>
                    <a:pt x="38952" y="0"/>
                  </a:lnTo>
                  <a:cubicBezTo>
                    <a:pt x="26839" y="0"/>
                    <a:pt x="15491" y="5921"/>
                    <a:pt x="8562" y="15857"/>
                  </a:cubicBezTo>
                  <a:cubicBezTo>
                    <a:pt x="1634" y="25793"/>
                    <a:pt x="0" y="38488"/>
                    <a:pt x="4187" y="49855"/>
                  </a:cubicBezTo>
                  <a:lnTo>
                    <a:pt x="170657" y="501760"/>
                  </a:lnTo>
                  <a:cubicBezTo>
                    <a:pt x="181691" y="531715"/>
                    <a:pt x="210229" y="551615"/>
                    <a:pt x="242152" y="551615"/>
                  </a:cubicBezTo>
                  <a:lnTo>
                    <a:pt x="694613" y="551615"/>
                  </a:lnTo>
                  <a:cubicBezTo>
                    <a:pt x="706726" y="551615"/>
                    <a:pt x="718074" y="545693"/>
                    <a:pt x="725002" y="535758"/>
                  </a:cubicBezTo>
                  <a:cubicBezTo>
                    <a:pt x="731931" y="525822"/>
                    <a:pt x="733564" y="513126"/>
                    <a:pt x="729377" y="501760"/>
                  </a:cubicBezTo>
                  <a:lnTo>
                    <a:pt x="562908" y="49855"/>
                  </a:lnTo>
                  <a:cubicBezTo>
                    <a:pt x="551873" y="19900"/>
                    <a:pt x="523335" y="0"/>
                    <a:pt x="491413" y="0"/>
                  </a:cubicBezTo>
                  <a:close/>
                </a:path>
              </a:pathLst>
            </a:custGeom>
            <a:blipFill>
              <a:blip r:embed="rId2"/>
              <a:stretch>
                <a:fillRect l="-253617" t="-54891" r="-3400" b="-159985"/>
              </a:stretch>
            </a:blipFill>
          </p:spPr>
        </p:sp>
      </p:grpSp>
      <p:sp>
        <p:nvSpPr>
          <p:cNvPr id="8" name="Freeform 8"/>
          <p:cNvSpPr/>
          <p:nvPr/>
        </p:nvSpPr>
        <p:spPr>
          <a:xfrm>
            <a:off x="16394598" y="3118291"/>
            <a:ext cx="974299" cy="1022642"/>
          </a:xfrm>
          <a:custGeom>
            <a:avLst/>
            <a:gdLst/>
            <a:ahLst/>
            <a:cxnLst/>
            <a:rect l="l" t="t" r="r" b="b"/>
            <a:pathLst>
              <a:path w="974299" h="1022642">
                <a:moveTo>
                  <a:pt x="0" y="0"/>
                </a:moveTo>
                <a:lnTo>
                  <a:pt x="974299" y="0"/>
                </a:lnTo>
                <a:lnTo>
                  <a:pt x="974299" y="1022642"/>
                </a:lnTo>
                <a:lnTo>
                  <a:pt x="0" y="102264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8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4406621" y="1376868"/>
            <a:ext cx="9474758" cy="13889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427"/>
              </a:lnSpc>
            </a:pPr>
            <a:r>
              <a:rPr lang="en-US" sz="10427" b="1">
                <a:solidFill>
                  <a:srgbClr val="F1F1F1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THANK YOU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569721" y="8434769"/>
            <a:ext cx="13148559" cy="4577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 dirty="0">
                <a:solidFill>
                  <a:srgbClr val="F1F1F1"/>
                </a:solidFill>
                <a:latin typeface="Poppins"/>
                <a:ea typeface="Poppins"/>
                <a:cs typeface="Poppins"/>
                <a:sym typeface="Poppins"/>
              </a:rPr>
              <a:t>Financial basics to make smarter money decisions and build a secure future.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383432">
                <a:alpha val="100000"/>
              </a:srgbClr>
            </a:gs>
            <a:gs pos="100000">
              <a:srgbClr val="181718">
                <a:alpha val="100000"/>
              </a:srgb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811647" y="1714120"/>
            <a:ext cx="6447653" cy="3341687"/>
            <a:chOff x="0" y="0"/>
            <a:chExt cx="1025124" cy="53130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25124" cy="531301"/>
            </a:xfrm>
            <a:custGeom>
              <a:avLst/>
              <a:gdLst/>
              <a:ahLst/>
              <a:cxnLst/>
              <a:rect l="l" t="t" r="r" b="b"/>
              <a:pathLst>
                <a:path w="1025124" h="531301">
                  <a:moveTo>
                    <a:pt x="60037" y="0"/>
                  </a:moveTo>
                  <a:lnTo>
                    <a:pt x="965087" y="0"/>
                  </a:lnTo>
                  <a:cubicBezTo>
                    <a:pt x="981010" y="0"/>
                    <a:pt x="996280" y="6325"/>
                    <a:pt x="1007539" y="17584"/>
                  </a:cubicBezTo>
                  <a:cubicBezTo>
                    <a:pt x="1018798" y="28843"/>
                    <a:pt x="1025124" y="44114"/>
                    <a:pt x="1025124" y="60037"/>
                  </a:cubicBezTo>
                  <a:lnTo>
                    <a:pt x="1025124" y="471264"/>
                  </a:lnTo>
                  <a:cubicBezTo>
                    <a:pt x="1025124" y="504421"/>
                    <a:pt x="998244" y="531301"/>
                    <a:pt x="965087" y="531301"/>
                  </a:cubicBezTo>
                  <a:lnTo>
                    <a:pt x="60037" y="531301"/>
                  </a:lnTo>
                  <a:cubicBezTo>
                    <a:pt x="44114" y="531301"/>
                    <a:pt x="28843" y="524975"/>
                    <a:pt x="17584" y="513716"/>
                  </a:cubicBezTo>
                  <a:cubicBezTo>
                    <a:pt x="6325" y="502457"/>
                    <a:pt x="0" y="487187"/>
                    <a:pt x="0" y="471264"/>
                  </a:cubicBezTo>
                  <a:lnTo>
                    <a:pt x="0" y="60037"/>
                  </a:lnTo>
                  <a:cubicBezTo>
                    <a:pt x="0" y="44114"/>
                    <a:pt x="6325" y="28843"/>
                    <a:pt x="17584" y="17584"/>
                  </a:cubicBezTo>
                  <a:cubicBezTo>
                    <a:pt x="28843" y="6325"/>
                    <a:pt x="44114" y="0"/>
                    <a:pt x="60037" y="0"/>
                  </a:cubicBezTo>
                  <a:close/>
                </a:path>
              </a:pathLst>
            </a:custGeom>
            <a:blipFill>
              <a:blip r:embed="rId2"/>
              <a:stretch>
                <a:fillRect t="-14275" b="-14275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13863040" y="5114556"/>
            <a:ext cx="3396260" cy="4595445"/>
            <a:chOff x="0" y="0"/>
            <a:chExt cx="539977" cy="73063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39977" cy="730638"/>
            </a:xfrm>
            <a:custGeom>
              <a:avLst/>
              <a:gdLst/>
              <a:ahLst/>
              <a:cxnLst/>
              <a:rect l="l" t="t" r="r" b="b"/>
              <a:pathLst>
                <a:path w="539977" h="730638">
                  <a:moveTo>
                    <a:pt x="113977" y="0"/>
                  </a:moveTo>
                  <a:lnTo>
                    <a:pt x="426000" y="0"/>
                  </a:lnTo>
                  <a:cubicBezTo>
                    <a:pt x="488948" y="0"/>
                    <a:pt x="539977" y="51029"/>
                    <a:pt x="539977" y="113977"/>
                  </a:cubicBezTo>
                  <a:lnTo>
                    <a:pt x="539977" y="616661"/>
                  </a:lnTo>
                  <a:cubicBezTo>
                    <a:pt x="539977" y="679609"/>
                    <a:pt x="488948" y="730638"/>
                    <a:pt x="426000" y="730638"/>
                  </a:cubicBezTo>
                  <a:lnTo>
                    <a:pt x="113977" y="730638"/>
                  </a:lnTo>
                  <a:cubicBezTo>
                    <a:pt x="51029" y="730638"/>
                    <a:pt x="0" y="679609"/>
                    <a:pt x="0" y="616661"/>
                  </a:cubicBezTo>
                  <a:lnTo>
                    <a:pt x="0" y="113977"/>
                  </a:lnTo>
                  <a:cubicBezTo>
                    <a:pt x="0" y="51029"/>
                    <a:pt x="51029" y="0"/>
                    <a:pt x="113977" y="0"/>
                  </a:cubicBezTo>
                  <a:close/>
                </a:path>
              </a:pathLst>
            </a:custGeom>
            <a:blipFill>
              <a:blip r:embed="rId3"/>
              <a:stretch>
                <a:fillRect l="-51545" r="-51545"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>
            <a:off x="10811647" y="5114556"/>
            <a:ext cx="2996643" cy="4595445"/>
            <a:chOff x="0" y="0"/>
            <a:chExt cx="476442" cy="73063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76442" cy="730638"/>
            </a:xfrm>
            <a:custGeom>
              <a:avLst/>
              <a:gdLst/>
              <a:ahLst/>
              <a:cxnLst/>
              <a:rect l="l" t="t" r="r" b="b"/>
              <a:pathLst>
                <a:path w="476442" h="730638">
                  <a:moveTo>
                    <a:pt x="129177" y="0"/>
                  </a:moveTo>
                  <a:lnTo>
                    <a:pt x="347265" y="0"/>
                  </a:lnTo>
                  <a:cubicBezTo>
                    <a:pt x="381525" y="0"/>
                    <a:pt x="414381" y="13610"/>
                    <a:pt x="438607" y="37835"/>
                  </a:cubicBezTo>
                  <a:cubicBezTo>
                    <a:pt x="462832" y="62060"/>
                    <a:pt x="476442" y="94917"/>
                    <a:pt x="476442" y="129177"/>
                  </a:cubicBezTo>
                  <a:lnTo>
                    <a:pt x="476442" y="601461"/>
                  </a:lnTo>
                  <a:cubicBezTo>
                    <a:pt x="476442" y="672804"/>
                    <a:pt x="418607" y="730638"/>
                    <a:pt x="347265" y="730638"/>
                  </a:cubicBezTo>
                  <a:lnTo>
                    <a:pt x="129177" y="730638"/>
                  </a:lnTo>
                  <a:cubicBezTo>
                    <a:pt x="94917" y="730638"/>
                    <a:pt x="62060" y="717028"/>
                    <a:pt x="37835" y="692803"/>
                  </a:cubicBezTo>
                  <a:cubicBezTo>
                    <a:pt x="13610" y="668578"/>
                    <a:pt x="0" y="635721"/>
                    <a:pt x="0" y="601461"/>
                  </a:cubicBezTo>
                  <a:lnTo>
                    <a:pt x="0" y="129177"/>
                  </a:lnTo>
                  <a:cubicBezTo>
                    <a:pt x="0" y="94917"/>
                    <a:pt x="13610" y="62060"/>
                    <a:pt x="37835" y="37835"/>
                  </a:cubicBezTo>
                  <a:cubicBezTo>
                    <a:pt x="62060" y="13610"/>
                    <a:pt x="94917" y="0"/>
                    <a:pt x="129177" y="0"/>
                  </a:cubicBezTo>
                  <a:close/>
                </a:path>
              </a:pathLst>
            </a:custGeom>
            <a:blipFill>
              <a:blip r:embed="rId4"/>
              <a:stretch>
                <a:fillRect l="-65086" r="-65086"/>
              </a:stretch>
            </a:blipFill>
          </p:spPr>
        </p:sp>
      </p:grpSp>
      <p:sp>
        <p:nvSpPr>
          <p:cNvPr id="12" name="TextBox 12"/>
          <p:cNvSpPr txBox="1"/>
          <p:nvPr/>
        </p:nvSpPr>
        <p:spPr>
          <a:xfrm>
            <a:off x="1019181" y="2031795"/>
            <a:ext cx="11304225" cy="8335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00"/>
              </a:lnSpc>
            </a:pPr>
            <a:r>
              <a:rPr lang="en-IN" sz="6600" dirty="0">
                <a:solidFill>
                  <a:schemeClr val="bg1"/>
                </a:solidFill>
              </a:rPr>
              <a:t>Dashboard Overview</a:t>
            </a:r>
            <a:endParaRPr lang="en-US" sz="6500" b="1" dirty="0">
              <a:solidFill>
                <a:schemeClr val="bg1"/>
              </a:solidFill>
              <a:latin typeface="Proxima Nova Bold"/>
              <a:ea typeface="Proxima Nova Bold"/>
              <a:cs typeface="Proxima Nova Bold"/>
              <a:sym typeface="Proxima Nova 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028700" y="3963260"/>
            <a:ext cx="9319272" cy="41881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The dashboard provides financial insights through visualizations.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Covers profit trends, geographic performance, and sales breakdowns.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Timeframe: 2013–2014 (monthly and quarterly views).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383432">
                <a:alpha val="100000"/>
              </a:srgbClr>
            </a:gs>
            <a:gs pos="100000">
              <a:srgbClr val="181718">
                <a:alpha val="100000"/>
              </a:srgb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3979736"/>
            <a:ext cx="7903579" cy="2844441"/>
            <a:chOff x="0" y="0"/>
            <a:chExt cx="2081601" cy="74915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081601" cy="749153"/>
            </a:xfrm>
            <a:custGeom>
              <a:avLst/>
              <a:gdLst/>
              <a:ahLst/>
              <a:cxnLst/>
              <a:rect l="l" t="t" r="r" b="b"/>
              <a:pathLst>
                <a:path w="2081601" h="749153">
                  <a:moveTo>
                    <a:pt x="48977" y="0"/>
                  </a:moveTo>
                  <a:lnTo>
                    <a:pt x="2032624" y="0"/>
                  </a:lnTo>
                  <a:cubicBezTo>
                    <a:pt x="2059673" y="0"/>
                    <a:pt x="2081601" y="21928"/>
                    <a:pt x="2081601" y="48977"/>
                  </a:cubicBezTo>
                  <a:lnTo>
                    <a:pt x="2081601" y="700176"/>
                  </a:lnTo>
                  <a:cubicBezTo>
                    <a:pt x="2081601" y="713166"/>
                    <a:pt x="2076441" y="725623"/>
                    <a:pt x="2067256" y="734808"/>
                  </a:cubicBezTo>
                  <a:cubicBezTo>
                    <a:pt x="2058071" y="743993"/>
                    <a:pt x="2045613" y="749153"/>
                    <a:pt x="2032624" y="749153"/>
                  </a:cubicBezTo>
                  <a:lnTo>
                    <a:pt x="48977" y="749153"/>
                  </a:lnTo>
                  <a:cubicBezTo>
                    <a:pt x="21928" y="749153"/>
                    <a:pt x="0" y="727225"/>
                    <a:pt x="0" y="700176"/>
                  </a:cubicBezTo>
                  <a:lnTo>
                    <a:pt x="0" y="48977"/>
                  </a:lnTo>
                  <a:cubicBezTo>
                    <a:pt x="0" y="21928"/>
                    <a:pt x="21928" y="0"/>
                    <a:pt x="4897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rnd">
              <a:solidFill>
                <a:srgbClr val="EC335C"/>
              </a:solidFill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66675"/>
              <a:ext cx="2081601" cy="8158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355721" y="3981444"/>
            <a:ext cx="7903579" cy="2844441"/>
            <a:chOff x="0" y="0"/>
            <a:chExt cx="2081601" cy="74915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081601" cy="749153"/>
            </a:xfrm>
            <a:custGeom>
              <a:avLst/>
              <a:gdLst/>
              <a:ahLst/>
              <a:cxnLst/>
              <a:rect l="l" t="t" r="r" b="b"/>
              <a:pathLst>
                <a:path w="2081601" h="749153">
                  <a:moveTo>
                    <a:pt x="48977" y="0"/>
                  </a:moveTo>
                  <a:lnTo>
                    <a:pt x="2032624" y="0"/>
                  </a:lnTo>
                  <a:cubicBezTo>
                    <a:pt x="2059673" y="0"/>
                    <a:pt x="2081601" y="21928"/>
                    <a:pt x="2081601" y="48977"/>
                  </a:cubicBezTo>
                  <a:lnTo>
                    <a:pt x="2081601" y="700176"/>
                  </a:lnTo>
                  <a:cubicBezTo>
                    <a:pt x="2081601" y="713166"/>
                    <a:pt x="2076441" y="725623"/>
                    <a:pt x="2067256" y="734808"/>
                  </a:cubicBezTo>
                  <a:cubicBezTo>
                    <a:pt x="2058071" y="743993"/>
                    <a:pt x="2045613" y="749153"/>
                    <a:pt x="2032624" y="749153"/>
                  </a:cubicBezTo>
                  <a:lnTo>
                    <a:pt x="48977" y="749153"/>
                  </a:lnTo>
                  <a:cubicBezTo>
                    <a:pt x="21928" y="749153"/>
                    <a:pt x="0" y="727225"/>
                    <a:pt x="0" y="700176"/>
                  </a:cubicBezTo>
                  <a:lnTo>
                    <a:pt x="0" y="48977"/>
                  </a:lnTo>
                  <a:cubicBezTo>
                    <a:pt x="0" y="21928"/>
                    <a:pt x="21928" y="0"/>
                    <a:pt x="4897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rnd">
              <a:solidFill>
                <a:srgbClr val="EC335C"/>
              </a:solidFill>
              <a:prstDash val="solid"/>
              <a:round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66675"/>
              <a:ext cx="2081601" cy="8158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019181" y="2031795"/>
            <a:ext cx="14763295" cy="8699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00"/>
              </a:lnSpc>
            </a:pPr>
            <a:r>
              <a:rPr lang="en-IN" sz="6600" dirty="0">
                <a:solidFill>
                  <a:srgbClr val="FF0000"/>
                </a:solidFill>
              </a:rPr>
              <a:t>Profit Trend Overview</a:t>
            </a:r>
            <a:endParaRPr lang="en-US" sz="6500" b="1" dirty="0">
              <a:solidFill>
                <a:srgbClr val="FF0000"/>
              </a:solidFill>
              <a:latin typeface="Proxima Nova Bold"/>
              <a:ea typeface="Proxima Nova Bold"/>
              <a:cs typeface="Proxima Nova Bold"/>
              <a:sym typeface="Proxima Nova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019181" y="2875284"/>
            <a:ext cx="13153797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Chart: Line Chart – Sum of Profit by Year, Quarter, and Month</a:t>
            </a:r>
            <a:endParaRPr lang="en-US" sz="4000" dirty="0">
              <a:solidFill>
                <a:srgbClr val="FF0000"/>
              </a:solidFill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429746" y="4974159"/>
            <a:ext cx="6971082" cy="4396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40"/>
              </a:lnSpc>
            </a:pPr>
            <a:r>
              <a:rPr lang="en-US" sz="2600" dirty="0">
                <a:solidFill>
                  <a:srgbClr val="F1F1F1"/>
                </a:solidFill>
                <a:latin typeface="Poppins"/>
                <a:ea typeface="Poppins"/>
                <a:cs typeface="Poppins"/>
                <a:sym typeface="Poppins"/>
              </a:rPr>
              <a:t>Shows profit trend over time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909837" y="4381654"/>
            <a:ext cx="2473314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199"/>
              </a:lnSpc>
            </a:pPr>
            <a:r>
              <a:rPr lang="en-US" sz="2999" b="1">
                <a:solidFill>
                  <a:srgbClr val="F1F1F1"/>
                </a:solidFill>
                <a:latin typeface="Poppins Bold"/>
                <a:ea typeface="Poppins Bold"/>
                <a:cs typeface="Poppins Bold"/>
                <a:sym typeface="Poppins Bold"/>
              </a:rPr>
              <a:t>Expenses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910666" y="4974159"/>
            <a:ext cx="6971082" cy="4396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40"/>
              </a:lnSpc>
            </a:pPr>
            <a:r>
              <a:rPr lang="en-US" sz="2600" dirty="0">
                <a:solidFill>
                  <a:srgbClr val="F1F1F1"/>
                </a:solidFill>
                <a:latin typeface="Poppins"/>
                <a:ea typeface="Poppins"/>
                <a:cs typeface="Poppins"/>
                <a:sym typeface="Poppins"/>
              </a:rPr>
              <a:t>Peak Profit observes in late 2014</a:t>
            </a:r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C7547659-D98A-E976-F231-F002A09BEF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Shows profit trends over time.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90145E9-7C8D-F7F2-E587-6F0F3B193A69}"/>
              </a:ext>
            </a:extLst>
          </p:cNvPr>
          <p:cNvSpPr txBox="1"/>
          <p:nvPr/>
        </p:nvSpPr>
        <p:spPr>
          <a:xfrm>
            <a:off x="-59321" y="7186287"/>
            <a:ext cx="179832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This slide presents a line chart illustrating the sum of profit over time, segmented by year, quarter, and month. It highlights noticeable fluctuations in profit throughout 2013 and 2014, with a significant peak observed in December 2014.</a:t>
            </a:r>
            <a:endParaRPr lang="en-IN" sz="4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383432">
                <a:alpha val="100000"/>
              </a:srgbClr>
            </a:gs>
            <a:gs pos="100000">
              <a:srgbClr val="181718">
                <a:alpha val="100000"/>
              </a:srgb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19181" y="2031795"/>
            <a:ext cx="11304225" cy="8412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00"/>
              </a:lnSpc>
            </a:pPr>
            <a:r>
              <a:rPr lang="en-IN" sz="6600" dirty="0">
                <a:solidFill>
                  <a:srgbClr val="FF0000"/>
                </a:solidFill>
              </a:rPr>
              <a:t>Key Profit Insights</a:t>
            </a:r>
            <a:endParaRPr lang="en-US" sz="6500" b="1" dirty="0">
              <a:solidFill>
                <a:srgbClr val="FF0000"/>
              </a:solidFill>
              <a:latin typeface="Proxima Nova Bold"/>
              <a:ea typeface="Proxima Nova Bold"/>
              <a:cs typeface="Proxima Nova Bold"/>
              <a:sym typeface="Proxima Nova Bold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12670356" y="5143500"/>
            <a:ext cx="5617644" cy="5143500"/>
            <a:chOff x="0" y="0"/>
            <a:chExt cx="1479544" cy="135466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479544" cy="1354667"/>
            </a:xfrm>
            <a:custGeom>
              <a:avLst/>
              <a:gdLst/>
              <a:ahLst/>
              <a:cxnLst/>
              <a:rect l="l" t="t" r="r" b="b"/>
              <a:pathLst>
                <a:path w="1479544" h="1354667">
                  <a:moveTo>
                    <a:pt x="0" y="0"/>
                  </a:moveTo>
                  <a:lnTo>
                    <a:pt x="1479544" y="0"/>
                  </a:lnTo>
                  <a:lnTo>
                    <a:pt x="1479544" y="1354667"/>
                  </a:lnTo>
                  <a:lnTo>
                    <a:pt x="0" y="1354667"/>
                  </a:lnTo>
                  <a:close/>
                </a:path>
              </a:pathLst>
            </a:custGeom>
            <a:solidFill>
              <a:srgbClr val="EC335C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66675"/>
              <a:ext cx="1479544" cy="14213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0711126" y="3000778"/>
            <a:ext cx="6548174" cy="6257522"/>
            <a:chOff x="0" y="0"/>
            <a:chExt cx="1014483" cy="96945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014483" cy="969454"/>
            </a:xfrm>
            <a:custGeom>
              <a:avLst/>
              <a:gdLst/>
              <a:ahLst/>
              <a:cxnLst/>
              <a:rect l="l" t="t" r="r" b="b"/>
              <a:pathLst>
                <a:path w="1014483" h="969454">
                  <a:moveTo>
                    <a:pt x="59115" y="0"/>
                  </a:moveTo>
                  <a:lnTo>
                    <a:pt x="955368" y="0"/>
                  </a:lnTo>
                  <a:cubicBezTo>
                    <a:pt x="971047" y="0"/>
                    <a:pt x="986083" y="6228"/>
                    <a:pt x="997169" y="17314"/>
                  </a:cubicBezTo>
                  <a:cubicBezTo>
                    <a:pt x="1008255" y="28401"/>
                    <a:pt x="1014483" y="43437"/>
                    <a:pt x="1014483" y="59115"/>
                  </a:cubicBezTo>
                  <a:lnTo>
                    <a:pt x="1014483" y="910339"/>
                  </a:lnTo>
                  <a:cubicBezTo>
                    <a:pt x="1014483" y="942987"/>
                    <a:pt x="988017" y="969454"/>
                    <a:pt x="955368" y="969454"/>
                  </a:cubicBezTo>
                  <a:lnTo>
                    <a:pt x="59115" y="969454"/>
                  </a:lnTo>
                  <a:cubicBezTo>
                    <a:pt x="26467" y="969454"/>
                    <a:pt x="0" y="942987"/>
                    <a:pt x="0" y="910339"/>
                  </a:cubicBezTo>
                  <a:lnTo>
                    <a:pt x="0" y="59115"/>
                  </a:lnTo>
                  <a:cubicBezTo>
                    <a:pt x="0" y="43437"/>
                    <a:pt x="6228" y="28401"/>
                    <a:pt x="17314" y="17314"/>
                  </a:cubicBezTo>
                  <a:cubicBezTo>
                    <a:pt x="28401" y="6228"/>
                    <a:pt x="43437" y="0"/>
                    <a:pt x="59115" y="0"/>
                  </a:cubicBezTo>
                  <a:close/>
                </a:path>
              </a:pathLst>
            </a:custGeom>
            <a:blipFill>
              <a:blip r:embed="rId2"/>
              <a:stretch>
                <a:fillRect l="-22532" r="-22532"/>
              </a:stretch>
            </a:blipFill>
          </p:spPr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C3338175-E65C-510E-FF08-D6518921339C}"/>
              </a:ext>
            </a:extLst>
          </p:cNvPr>
          <p:cNvSpPr txBox="1"/>
          <p:nvPr/>
        </p:nvSpPr>
        <p:spPr>
          <a:xfrm>
            <a:off x="651588" y="3159244"/>
            <a:ext cx="9448800" cy="35862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en-US" sz="3200" dirty="0">
                <a:solidFill>
                  <a:schemeClr val="bg2"/>
                </a:solidFill>
              </a:rPr>
              <a:t>Highest profit December 2014 (2.0m+).</a:t>
            </a:r>
          </a:p>
          <a:p>
            <a:pPr>
              <a:lnSpc>
                <a:spcPct val="250000"/>
              </a:lnSpc>
            </a:pPr>
            <a:r>
              <a:rPr lang="en-US" sz="3200" dirty="0">
                <a:solidFill>
                  <a:schemeClr val="bg2"/>
                </a:solidFill>
              </a:rPr>
              <a:t>Lowest profit dip below 1.0 m during mid year months.</a:t>
            </a:r>
          </a:p>
          <a:p>
            <a:pPr>
              <a:lnSpc>
                <a:spcPct val="250000"/>
              </a:lnSpc>
            </a:pPr>
            <a:r>
              <a:rPr lang="en-US" sz="3200" dirty="0" err="1">
                <a:solidFill>
                  <a:schemeClr val="bg2"/>
                </a:solidFill>
              </a:rPr>
              <a:t>Posiible</a:t>
            </a:r>
            <a:r>
              <a:rPr lang="en-US" sz="3200" dirty="0">
                <a:solidFill>
                  <a:schemeClr val="bg2"/>
                </a:solidFill>
              </a:rPr>
              <a:t> seasonal or operational factor influencing.</a:t>
            </a:r>
            <a:endParaRPr lang="en-IN" sz="3200" dirty="0">
              <a:solidFill>
                <a:schemeClr val="bg2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383432">
                <a:alpha val="100000"/>
              </a:srgbClr>
            </a:gs>
            <a:gs pos="100000">
              <a:srgbClr val="181718">
                <a:alpha val="100000"/>
              </a:srgb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697911"/>
            <a:ext cx="6531447" cy="7560389"/>
            <a:chOff x="0" y="0"/>
            <a:chExt cx="1011892" cy="117130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11892" cy="1171302"/>
            </a:xfrm>
            <a:custGeom>
              <a:avLst/>
              <a:gdLst/>
              <a:ahLst/>
              <a:cxnLst/>
              <a:rect l="l" t="t" r="r" b="b"/>
              <a:pathLst>
                <a:path w="1011892" h="1171302">
                  <a:moveTo>
                    <a:pt x="59267" y="0"/>
                  </a:moveTo>
                  <a:lnTo>
                    <a:pt x="952625" y="0"/>
                  </a:lnTo>
                  <a:cubicBezTo>
                    <a:pt x="968344" y="0"/>
                    <a:pt x="983419" y="6244"/>
                    <a:pt x="994533" y="17359"/>
                  </a:cubicBezTo>
                  <a:cubicBezTo>
                    <a:pt x="1005648" y="28473"/>
                    <a:pt x="1011892" y="43548"/>
                    <a:pt x="1011892" y="59267"/>
                  </a:cubicBezTo>
                  <a:lnTo>
                    <a:pt x="1011892" y="1112036"/>
                  </a:lnTo>
                  <a:cubicBezTo>
                    <a:pt x="1011892" y="1127754"/>
                    <a:pt x="1005648" y="1142829"/>
                    <a:pt x="994533" y="1153943"/>
                  </a:cubicBezTo>
                  <a:cubicBezTo>
                    <a:pt x="983419" y="1165058"/>
                    <a:pt x="968344" y="1171302"/>
                    <a:pt x="952625" y="1171302"/>
                  </a:cubicBezTo>
                  <a:lnTo>
                    <a:pt x="59267" y="1171302"/>
                  </a:lnTo>
                  <a:cubicBezTo>
                    <a:pt x="43548" y="1171302"/>
                    <a:pt x="28473" y="1165058"/>
                    <a:pt x="17359" y="1153943"/>
                  </a:cubicBezTo>
                  <a:cubicBezTo>
                    <a:pt x="6244" y="1142829"/>
                    <a:pt x="0" y="1127754"/>
                    <a:pt x="0" y="1112036"/>
                  </a:cubicBezTo>
                  <a:lnTo>
                    <a:pt x="0" y="59267"/>
                  </a:lnTo>
                  <a:cubicBezTo>
                    <a:pt x="0" y="43548"/>
                    <a:pt x="6244" y="28473"/>
                    <a:pt x="17359" y="17359"/>
                  </a:cubicBezTo>
                  <a:cubicBezTo>
                    <a:pt x="28473" y="6244"/>
                    <a:pt x="43548" y="0"/>
                    <a:pt x="59267" y="0"/>
                  </a:cubicBezTo>
                  <a:close/>
                </a:path>
              </a:pathLst>
            </a:custGeom>
            <a:blipFill>
              <a:blip r:embed="rId2"/>
              <a:stretch>
                <a:fillRect l="-36869" r="-36869"/>
              </a:stretch>
            </a:blipFill>
          </p:spPr>
        </p:sp>
      </p:grpSp>
      <p:sp>
        <p:nvSpPr>
          <p:cNvPr id="11" name="TextBox 11"/>
          <p:cNvSpPr txBox="1"/>
          <p:nvPr/>
        </p:nvSpPr>
        <p:spPr>
          <a:xfrm>
            <a:off x="7856263" y="4690740"/>
            <a:ext cx="7900193" cy="16890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00"/>
              </a:lnSpc>
            </a:pPr>
            <a:r>
              <a:rPr lang="en-IN" sz="6600" dirty="0">
                <a:solidFill>
                  <a:srgbClr val="FF0000"/>
                </a:solidFill>
              </a:rPr>
              <a:t>Geographic Profit Distribution</a:t>
            </a:r>
            <a:endParaRPr lang="en-US" sz="6500" b="1" dirty="0">
              <a:solidFill>
                <a:srgbClr val="FF0000"/>
              </a:solidFill>
              <a:latin typeface="Proxima Nova Bold"/>
              <a:ea typeface="Proxima Nova Bold"/>
              <a:cs typeface="Proxima Nova Bold"/>
              <a:sym typeface="Proxima Nova 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7856263" y="6515135"/>
            <a:ext cx="9573546" cy="21384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Profit data segmented by region: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North America shows strongest performance.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Europe also contributes but at a lower level.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Useful for regional strategy planning.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7856263" y="1697911"/>
            <a:ext cx="6008742" cy="2561011"/>
            <a:chOff x="0" y="0"/>
            <a:chExt cx="930911" cy="396768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930911" cy="396768"/>
            </a:xfrm>
            <a:custGeom>
              <a:avLst/>
              <a:gdLst/>
              <a:ahLst/>
              <a:cxnLst/>
              <a:rect l="l" t="t" r="r" b="b"/>
              <a:pathLst>
                <a:path w="930911" h="396768">
                  <a:moveTo>
                    <a:pt x="64422" y="0"/>
                  </a:moveTo>
                  <a:lnTo>
                    <a:pt x="866489" y="0"/>
                  </a:lnTo>
                  <a:cubicBezTo>
                    <a:pt x="902068" y="0"/>
                    <a:pt x="930911" y="28843"/>
                    <a:pt x="930911" y="64422"/>
                  </a:cubicBezTo>
                  <a:lnTo>
                    <a:pt x="930911" y="332345"/>
                  </a:lnTo>
                  <a:cubicBezTo>
                    <a:pt x="930911" y="349431"/>
                    <a:pt x="924124" y="365817"/>
                    <a:pt x="912042" y="377899"/>
                  </a:cubicBezTo>
                  <a:cubicBezTo>
                    <a:pt x="899961" y="389980"/>
                    <a:pt x="883575" y="396768"/>
                    <a:pt x="866489" y="396768"/>
                  </a:cubicBezTo>
                  <a:lnTo>
                    <a:pt x="64422" y="396768"/>
                  </a:lnTo>
                  <a:cubicBezTo>
                    <a:pt x="47336" y="396768"/>
                    <a:pt x="30950" y="389980"/>
                    <a:pt x="18869" y="377899"/>
                  </a:cubicBezTo>
                  <a:cubicBezTo>
                    <a:pt x="6787" y="365817"/>
                    <a:pt x="0" y="349431"/>
                    <a:pt x="0" y="332345"/>
                  </a:cubicBezTo>
                  <a:lnTo>
                    <a:pt x="0" y="64422"/>
                  </a:lnTo>
                  <a:cubicBezTo>
                    <a:pt x="0" y="28843"/>
                    <a:pt x="28843" y="0"/>
                    <a:pt x="64422" y="0"/>
                  </a:cubicBezTo>
                  <a:close/>
                </a:path>
              </a:pathLst>
            </a:custGeom>
            <a:blipFill>
              <a:blip r:embed="rId3"/>
              <a:stretch>
                <a:fillRect t="-17161" b="-17161"/>
              </a:stretch>
            </a:blipFill>
          </p:spPr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383432">
                <a:alpha val="100000"/>
              </a:srgbClr>
            </a:gs>
            <a:gs pos="100000">
              <a:srgbClr val="181718">
                <a:alpha val="100000"/>
              </a:srgb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/>
          <p:cNvSpPr txBox="1"/>
          <p:nvPr/>
        </p:nvSpPr>
        <p:spPr>
          <a:xfrm>
            <a:off x="1019181" y="2049369"/>
            <a:ext cx="12590884" cy="8335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00"/>
              </a:lnSpc>
            </a:pPr>
            <a:r>
              <a:rPr lang="en-US" sz="6000" dirty="0">
                <a:solidFill>
                  <a:srgbClr val="FF0000"/>
                </a:solidFill>
              </a:rPr>
              <a:t>Sales by Product &amp; Segment Overview</a:t>
            </a:r>
            <a:endParaRPr lang="en-US" sz="6000" b="1" dirty="0">
              <a:solidFill>
                <a:srgbClr val="FF0000"/>
              </a:solidFill>
              <a:latin typeface="Proxima Nova Bold"/>
              <a:ea typeface="Proxima Nova Bold"/>
              <a:cs typeface="Proxima Nova Bold"/>
              <a:sym typeface="Proxima Nova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028700" y="2988197"/>
            <a:ext cx="16230600" cy="1107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Products: Paseo, VTT, Velo, Amarilla, Carretera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Segments: Channel Partners, Enterprise, Government, Midmarket, Small Business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028700" y="5143500"/>
            <a:ext cx="5334158" cy="3811357"/>
            <a:chOff x="0" y="0"/>
            <a:chExt cx="826401" cy="59047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26401" cy="590479"/>
            </a:xfrm>
            <a:custGeom>
              <a:avLst/>
              <a:gdLst/>
              <a:ahLst/>
              <a:cxnLst/>
              <a:rect l="l" t="t" r="r" b="b"/>
              <a:pathLst>
                <a:path w="826401" h="590479">
                  <a:moveTo>
                    <a:pt x="72569" y="0"/>
                  </a:moveTo>
                  <a:lnTo>
                    <a:pt x="753831" y="0"/>
                  </a:lnTo>
                  <a:cubicBezTo>
                    <a:pt x="793910" y="0"/>
                    <a:pt x="826401" y="32490"/>
                    <a:pt x="826401" y="72569"/>
                  </a:cubicBezTo>
                  <a:lnTo>
                    <a:pt x="826401" y="517910"/>
                  </a:lnTo>
                  <a:cubicBezTo>
                    <a:pt x="826401" y="537156"/>
                    <a:pt x="818755" y="555614"/>
                    <a:pt x="805146" y="569224"/>
                  </a:cubicBezTo>
                  <a:cubicBezTo>
                    <a:pt x="791536" y="582833"/>
                    <a:pt x="773078" y="590479"/>
                    <a:pt x="753831" y="590479"/>
                  </a:cubicBezTo>
                  <a:lnTo>
                    <a:pt x="72569" y="590479"/>
                  </a:lnTo>
                  <a:cubicBezTo>
                    <a:pt x="32490" y="590479"/>
                    <a:pt x="0" y="557989"/>
                    <a:pt x="0" y="517910"/>
                  </a:cubicBezTo>
                  <a:lnTo>
                    <a:pt x="0" y="72569"/>
                  </a:lnTo>
                  <a:cubicBezTo>
                    <a:pt x="0" y="32490"/>
                    <a:pt x="32490" y="0"/>
                    <a:pt x="72569" y="0"/>
                  </a:cubicBezTo>
                  <a:close/>
                </a:path>
              </a:pathLst>
            </a:custGeom>
            <a:blipFill>
              <a:blip r:embed="rId2"/>
              <a:stretch>
                <a:fillRect l="-3622" r="-3622"/>
              </a:stretch>
            </a:blipFill>
          </p:spPr>
        </p:sp>
      </p:grpSp>
      <p:grpSp>
        <p:nvGrpSpPr>
          <p:cNvPr id="10" name="Group 10"/>
          <p:cNvGrpSpPr/>
          <p:nvPr/>
        </p:nvGrpSpPr>
        <p:grpSpPr>
          <a:xfrm>
            <a:off x="6477360" y="5143500"/>
            <a:ext cx="5334158" cy="3811357"/>
            <a:chOff x="0" y="0"/>
            <a:chExt cx="826401" cy="590479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26401" cy="590479"/>
            </a:xfrm>
            <a:custGeom>
              <a:avLst/>
              <a:gdLst/>
              <a:ahLst/>
              <a:cxnLst/>
              <a:rect l="l" t="t" r="r" b="b"/>
              <a:pathLst>
                <a:path w="826401" h="590479">
                  <a:moveTo>
                    <a:pt x="72569" y="0"/>
                  </a:moveTo>
                  <a:lnTo>
                    <a:pt x="753831" y="0"/>
                  </a:lnTo>
                  <a:cubicBezTo>
                    <a:pt x="793910" y="0"/>
                    <a:pt x="826401" y="32490"/>
                    <a:pt x="826401" y="72569"/>
                  </a:cubicBezTo>
                  <a:lnTo>
                    <a:pt x="826401" y="517910"/>
                  </a:lnTo>
                  <a:cubicBezTo>
                    <a:pt x="826401" y="537156"/>
                    <a:pt x="818755" y="555614"/>
                    <a:pt x="805146" y="569224"/>
                  </a:cubicBezTo>
                  <a:cubicBezTo>
                    <a:pt x="791536" y="582833"/>
                    <a:pt x="773078" y="590479"/>
                    <a:pt x="753831" y="590479"/>
                  </a:cubicBezTo>
                  <a:lnTo>
                    <a:pt x="72569" y="590479"/>
                  </a:lnTo>
                  <a:cubicBezTo>
                    <a:pt x="32490" y="590479"/>
                    <a:pt x="0" y="557989"/>
                    <a:pt x="0" y="517910"/>
                  </a:cubicBezTo>
                  <a:lnTo>
                    <a:pt x="0" y="72569"/>
                  </a:lnTo>
                  <a:cubicBezTo>
                    <a:pt x="0" y="32490"/>
                    <a:pt x="32490" y="0"/>
                    <a:pt x="72569" y="0"/>
                  </a:cubicBezTo>
                  <a:close/>
                </a:path>
              </a:pathLst>
            </a:custGeom>
            <a:blipFill>
              <a:blip r:embed="rId3"/>
              <a:stretch>
                <a:fillRect l="-3588" r="-3588"/>
              </a:stretch>
            </a:blipFill>
          </p:spPr>
        </p:sp>
      </p:grpSp>
      <p:grpSp>
        <p:nvGrpSpPr>
          <p:cNvPr id="12" name="Group 12"/>
          <p:cNvGrpSpPr/>
          <p:nvPr/>
        </p:nvGrpSpPr>
        <p:grpSpPr>
          <a:xfrm>
            <a:off x="11925142" y="5143500"/>
            <a:ext cx="5334158" cy="3811357"/>
            <a:chOff x="0" y="0"/>
            <a:chExt cx="826401" cy="590479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26401" cy="590479"/>
            </a:xfrm>
            <a:custGeom>
              <a:avLst/>
              <a:gdLst/>
              <a:ahLst/>
              <a:cxnLst/>
              <a:rect l="l" t="t" r="r" b="b"/>
              <a:pathLst>
                <a:path w="826401" h="590479">
                  <a:moveTo>
                    <a:pt x="72569" y="0"/>
                  </a:moveTo>
                  <a:lnTo>
                    <a:pt x="753831" y="0"/>
                  </a:lnTo>
                  <a:cubicBezTo>
                    <a:pt x="793910" y="0"/>
                    <a:pt x="826401" y="32490"/>
                    <a:pt x="826401" y="72569"/>
                  </a:cubicBezTo>
                  <a:lnTo>
                    <a:pt x="826401" y="517910"/>
                  </a:lnTo>
                  <a:cubicBezTo>
                    <a:pt x="826401" y="537156"/>
                    <a:pt x="818755" y="555614"/>
                    <a:pt x="805146" y="569224"/>
                  </a:cubicBezTo>
                  <a:cubicBezTo>
                    <a:pt x="791536" y="582833"/>
                    <a:pt x="773078" y="590479"/>
                    <a:pt x="753831" y="590479"/>
                  </a:cubicBezTo>
                  <a:lnTo>
                    <a:pt x="72569" y="590479"/>
                  </a:lnTo>
                  <a:cubicBezTo>
                    <a:pt x="32490" y="590479"/>
                    <a:pt x="0" y="557989"/>
                    <a:pt x="0" y="517910"/>
                  </a:cubicBezTo>
                  <a:lnTo>
                    <a:pt x="0" y="72569"/>
                  </a:lnTo>
                  <a:cubicBezTo>
                    <a:pt x="0" y="32490"/>
                    <a:pt x="32490" y="0"/>
                    <a:pt x="72569" y="0"/>
                  </a:cubicBezTo>
                  <a:close/>
                </a:path>
              </a:pathLst>
            </a:custGeom>
            <a:blipFill>
              <a:blip r:embed="rId4"/>
              <a:stretch>
                <a:fillRect l="-3622" r="-3622"/>
              </a:stretch>
            </a:blipFill>
          </p:spPr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383432">
                <a:alpha val="100000"/>
              </a:srgbClr>
            </a:gs>
            <a:gs pos="100000">
              <a:srgbClr val="181718">
                <a:alpha val="100000"/>
              </a:srgb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091429" y="1687797"/>
            <a:ext cx="4151614" cy="9523989"/>
            <a:chOff x="0" y="0"/>
            <a:chExt cx="1093429" cy="250837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93429" cy="2508376"/>
            </a:xfrm>
            <a:custGeom>
              <a:avLst/>
              <a:gdLst/>
              <a:ahLst/>
              <a:cxnLst/>
              <a:rect l="l" t="t" r="r" b="b"/>
              <a:pathLst>
                <a:path w="1093429" h="2508376">
                  <a:moveTo>
                    <a:pt x="95105" y="0"/>
                  </a:moveTo>
                  <a:lnTo>
                    <a:pt x="998325" y="0"/>
                  </a:lnTo>
                  <a:cubicBezTo>
                    <a:pt x="1050849" y="0"/>
                    <a:pt x="1093429" y="42580"/>
                    <a:pt x="1093429" y="95105"/>
                  </a:cubicBezTo>
                  <a:lnTo>
                    <a:pt x="1093429" y="2413271"/>
                  </a:lnTo>
                  <a:cubicBezTo>
                    <a:pt x="1093429" y="2465796"/>
                    <a:pt x="1050849" y="2508376"/>
                    <a:pt x="998325" y="2508376"/>
                  </a:cubicBezTo>
                  <a:lnTo>
                    <a:pt x="95105" y="2508376"/>
                  </a:lnTo>
                  <a:cubicBezTo>
                    <a:pt x="42580" y="2508376"/>
                    <a:pt x="0" y="2465796"/>
                    <a:pt x="0" y="2413271"/>
                  </a:cubicBezTo>
                  <a:lnTo>
                    <a:pt x="0" y="95105"/>
                  </a:lnTo>
                  <a:cubicBezTo>
                    <a:pt x="0" y="42580"/>
                    <a:pt x="42580" y="0"/>
                    <a:pt x="95105" y="0"/>
                  </a:cubicBezTo>
                  <a:close/>
                </a:path>
              </a:pathLst>
            </a:custGeom>
            <a:solidFill>
              <a:srgbClr val="EC335C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66675"/>
              <a:ext cx="1093429" cy="25750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7856263" y="3318951"/>
            <a:ext cx="9328791" cy="8335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00"/>
              </a:lnSpc>
            </a:pPr>
            <a:r>
              <a:rPr lang="en-IN" sz="6000" dirty="0">
                <a:solidFill>
                  <a:srgbClr val="FF0000"/>
                </a:solidFill>
              </a:rPr>
              <a:t>Segment-Wise Sales Insights</a:t>
            </a:r>
            <a:endParaRPr lang="en-US" sz="6000" b="1" dirty="0">
              <a:solidFill>
                <a:srgbClr val="FF0000"/>
              </a:solidFill>
              <a:latin typeface="Proxima Nova Bold"/>
              <a:ea typeface="Proxima Nova Bold"/>
              <a:cs typeface="Proxima Nova Bold"/>
              <a:sym typeface="Proxima Nova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7856263" y="4339184"/>
            <a:ext cx="9328791" cy="41401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ct val="250000"/>
              </a:lnSpc>
            </a:pPr>
            <a:r>
              <a:rPr lang="en-US" sz="2800" dirty="0">
                <a:solidFill>
                  <a:srgbClr val="F1F1F1"/>
                </a:solidFill>
                <a:latin typeface="Poppins"/>
                <a:ea typeface="Poppins"/>
                <a:cs typeface="Poppins"/>
                <a:sym typeface="Poppins"/>
              </a:rPr>
              <a:t>Midmarket segment leads in sales for most products.</a:t>
            </a:r>
          </a:p>
          <a:p>
            <a:pPr algn="just">
              <a:lnSpc>
                <a:spcPct val="250000"/>
              </a:lnSpc>
            </a:pPr>
            <a:r>
              <a:rPr lang="en-US" sz="2800" dirty="0">
                <a:solidFill>
                  <a:srgbClr val="F1F1F1"/>
                </a:solidFill>
                <a:latin typeface="Poppins"/>
                <a:ea typeface="Poppins"/>
                <a:cs typeface="Poppins"/>
                <a:sym typeface="Poppins"/>
              </a:rPr>
              <a:t>Enterprises and small business follow</a:t>
            </a:r>
          </a:p>
          <a:p>
            <a:pPr algn="just">
              <a:lnSpc>
                <a:spcPct val="250000"/>
              </a:lnSpc>
            </a:pPr>
            <a:r>
              <a:rPr lang="en-US" sz="2800" dirty="0">
                <a:solidFill>
                  <a:srgbClr val="F1F1F1"/>
                </a:solidFill>
                <a:latin typeface="Poppins"/>
                <a:ea typeface="Poppins"/>
                <a:cs typeface="Poppins"/>
                <a:sym typeface="Poppins"/>
              </a:rPr>
              <a:t>Product “paseo” is top performing across segment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404969" y="2317241"/>
            <a:ext cx="6548174" cy="7392759"/>
            <a:chOff x="0" y="0"/>
            <a:chExt cx="1014483" cy="114533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014483" cy="1145332"/>
            </a:xfrm>
            <a:custGeom>
              <a:avLst/>
              <a:gdLst/>
              <a:ahLst/>
              <a:cxnLst/>
              <a:rect l="l" t="t" r="r" b="b"/>
              <a:pathLst>
                <a:path w="1014483" h="1145332">
                  <a:moveTo>
                    <a:pt x="59115" y="0"/>
                  </a:moveTo>
                  <a:lnTo>
                    <a:pt x="955368" y="0"/>
                  </a:lnTo>
                  <a:cubicBezTo>
                    <a:pt x="971047" y="0"/>
                    <a:pt x="986083" y="6228"/>
                    <a:pt x="997169" y="17314"/>
                  </a:cubicBezTo>
                  <a:cubicBezTo>
                    <a:pt x="1008255" y="28401"/>
                    <a:pt x="1014483" y="43437"/>
                    <a:pt x="1014483" y="59115"/>
                  </a:cubicBezTo>
                  <a:lnTo>
                    <a:pt x="1014483" y="1086217"/>
                  </a:lnTo>
                  <a:cubicBezTo>
                    <a:pt x="1014483" y="1118865"/>
                    <a:pt x="988017" y="1145332"/>
                    <a:pt x="955368" y="1145332"/>
                  </a:cubicBezTo>
                  <a:lnTo>
                    <a:pt x="59115" y="1145332"/>
                  </a:lnTo>
                  <a:cubicBezTo>
                    <a:pt x="26467" y="1145332"/>
                    <a:pt x="0" y="1118865"/>
                    <a:pt x="0" y="1086217"/>
                  </a:cubicBezTo>
                  <a:lnTo>
                    <a:pt x="0" y="59115"/>
                  </a:lnTo>
                  <a:cubicBezTo>
                    <a:pt x="0" y="43437"/>
                    <a:pt x="6228" y="28401"/>
                    <a:pt x="17314" y="17314"/>
                  </a:cubicBezTo>
                  <a:cubicBezTo>
                    <a:pt x="28401" y="6228"/>
                    <a:pt x="43437" y="0"/>
                    <a:pt x="59115" y="0"/>
                  </a:cubicBezTo>
                  <a:close/>
                </a:path>
              </a:pathLst>
            </a:custGeom>
            <a:blipFill>
              <a:blip r:embed="rId2"/>
              <a:stretch>
                <a:fillRect l="-34567" r="-34567"/>
              </a:stretch>
            </a:blipFill>
          </p:spPr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383432">
                <a:alpha val="100000"/>
              </a:srgbClr>
            </a:gs>
            <a:gs pos="100000">
              <a:srgbClr val="181718">
                <a:alpha val="100000"/>
              </a:srgb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/>
          <p:cNvSpPr txBox="1"/>
          <p:nvPr/>
        </p:nvSpPr>
        <p:spPr>
          <a:xfrm>
            <a:off x="1122655" y="1911171"/>
            <a:ext cx="11304225" cy="8412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00"/>
              </a:lnSpc>
            </a:pPr>
            <a:r>
              <a:rPr lang="en-IN" sz="6600" dirty="0">
                <a:solidFill>
                  <a:srgbClr val="FF0000"/>
                </a:solidFill>
              </a:rPr>
              <a:t>Recommendations</a:t>
            </a:r>
            <a:endParaRPr lang="en-US" sz="6500" b="1" dirty="0">
              <a:solidFill>
                <a:srgbClr val="FF0000"/>
              </a:solidFill>
              <a:latin typeface="Proxima Nova Bold"/>
              <a:ea typeface="Proxima Nova Bold"/>
              <a:cs typeface="Proxima Nova Bold"/>
              <a:sym typeface="Proxima Nova Bold"/>
            </a:endParaRPr>
          </a:p>
        </p:txBody>
      </p:sp>
      <p:grpSp>
        <p:nvGrpSpPr>
          <p:cNvPr id="8" name="Group 8"/>
          <p:cNvGrpSpPr/>
          <p:nvPr/>
        </p:nvGrpSpPr>
        <p:grpSpPr>
          <a:xfrm>
            <a:off x="9813659" y="1599109"/>
            <a:ext cx="7445641" cy="7392759"/>
            <a:chOff x="0" y="0"/>
            <a:chExt cx="1153525" cy="114533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153525" cy="1145332"/>
            </a:xfrm>
            <a:custGeom>
              <a:avLst/>
              <a:gdLst/>
              <a:ahLst/>
              <a:cxnLst/>
              <a:rect l="l" t="t" r="r" b="b"/>
              <a:pathLst>
                <a:path w="1153525" h="1145332">
                  <a:moveTo>
                    <a:pt x="51990" y="0"/>
                  </a:moveTo>
                  <a:lnTo>
                    <a:pt x="1101535" y="0"/>
                  </a:lnTo>
                  <a:cubicBezTo>
                    <a:pt x="1130248" y="0"/>
                    <a:pt x="1153525" y="23277"/>
                    <a:pt x="1153525" y="51990"/>
                  </a:cubicBezTo>
                  <a:lnTo>
                    <a:pt x="1153525" y="1093342"/>
                  </a:lnTo>
                  <a:cubicBezTo>
                    <a:pt x="1153525" y="1122055"/>
                    <a:pt x="1130248" y="1145332"/>
                    <a:pt x="1101535" y="1145332"/>
                  </a:cubicBezTo>
                  <a:lnTo>
                    <a:pt x="51990" y="1145332"/>
                  </a:lnTo>
                  <a:cubicBezTo>
                    <a:pt x="23277" y="1145332"/>
                    <a:pt x="0" y="1122055"/>
                    <a:pt x="0" y="1093342"/>
                  </a:cubicBezTo>
                  <a:lnTo>
                    <a:pt x="0" y="51990"/>
                  </a:lnTo>
                  <a:cubicBezTo>
                    <a:pt x="0" y="23277"/>
                    <a:pt x="23277" y="0"/>
                    <a:pt x="51990" y="0"/>
                  </a:cubicBezTo>
                  <a:close/>
                </a:path>
              </a:pathLst>
            </a:custGeom>
            <a:blipFill>
              <a:blip r:embed="rId2"/>
              <a:stretch>
                <a:fillRect l="-24374" r="-24374"/>
              </a:stretch>
            </a:blipFill>
          </p:spPr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5636C8F5-B1EA-07C8-15D0-2A9C1AD55000}"/>
              </a:ext>
            </a:extLst>
          </p:cNvPr>
          <p:cNvSpPr txBox="1"/>
          <p:nvPr/>
        </p:nvSpPr>
        <p:spPr>
          <a:xfrm>
            <a:off x="762000" y="3064489"/>
            <a:ext cx="91440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Focus  on high performance months and regions (</a:t>
            </a:r>
            <a:r>
              <a:rPr lang="en-US" sz="3600" dirty="0" err="1">
                <a:solidFill>
                  <a:schemeClr val="bg1"/>
                </a:solidFill>
              </a:rPr>
              <a:t>eg</a:t>
            </a:r>
            <a:r>
              <a:rPr lang="en-US" sz="3600" dirty="0">
                <a:solidFill>
                  <a:schemeClr val="bg1"/>
                </a:solidFill>
              </a:rPr>
              <a:t>: dec 2014 , north </a:t>
            </a:r>
            <a:r>
              <a:rPr lang="en-US" sz="3600" dirty="0" err="1">
                <a:solidFill>
                  <a:schemeClr val="bg1"/>
                </a:solidFill>
              </a:rPr>
              <a:t>america</a:t>
            </a:r>
            <a:r>
              <a:rPr lang="en-US" sz="3600" dirty="0">
                <a:solidFill>
                  <a:schemeClr val="bg1"/>
                </a:solidFill>
              </a:rPr>
              <a:t>).</a:t>
            </a:r>
          </a:p>
          <a:p>
            <a:r>
              <a:rPr lang="en-US" sz="3600" dirty="0">
                <a:solidFill>
                  <a:schemeClr val="bg1"/>
                </a:solidFill>
              </a:rPr>
              <a:t>Allocate resources to midmarket segment and paseo product.</a:t>
            </a:r>
          </a:p>
          <a:p>
            <a:r>
              <a:rPr lang="en-US" sz="3600" dirty="0">
                <a:solidFill>
                  <a:schemeClr val="bg1"/>
                </a:solidFill>
              </a:rPr>
              <a:t>Investigate dips for improvement </a:t>
            </a:r>
            <a:r>
              <a:rPr lang="en-US" sz="3600" dirty="0" err="1">
                <a:solidFill>
                  <a:schemeClr val="bg1"/>
                </a:solidFill>
              </a:rPr>
              <a:t>oppurtunities</a:t>
            </a:r>
            <a:r>
              <a:rPr lang="en-US" sz="3600" dirty="0">
                <a:solidFill>
                  <a:schemeClr val="bg1"/>
                </a:solidFill>
              </a:rPr>
              <a:t>.</a:t>
            </a:r>
          </a:p>
          <a:p>
            <a:endParaRPr lang="en-IN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383432">
                <a:alpha val="100000"/>
              </a:srgbClr>
            </a:gs>
            <a:gs pos="100000">
              <a:srgbClr val="181718">
                <a:alpha val="100000"/>
              </a:srgb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11513232" y="9447801"/>
            <a:ext cx="5746068" cy="4577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640"/>
              </a:lnSpc>
            </a:pPr>
            <a:r>
              <a:rPr lang="en-US" sz="2600">
                <a:solidFill>
                  <a:srgbClr val="F1F1F1"/>
                </a:solidFill>
                <a:latin typeface="Poppins Light"/>
                <a:ea typeface="Poppins Light"/>
                <a:cs typeface="Poppins Light"/>
                <a:sym typeface="Poppins Light"/>
              </a:rPr>
              <a:t>www.reallygreatsite.com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6167757"/>
            <a:ext cx="7223640" cy="8412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00"/>
              </a:lnSpc>
            </a:pPr>
            <a:r>
              <a:rPr lang="en-IN" sz="6600" dirty="0">
                <a:solidFill>
                  <a:srgbClr val="FF0000"/>
                </a:solidFill>
              </a:rPr>
              <a:t>Conclusion</a:t>
            </a:r>
            <a:endParaRPr lang="en-US" sz="6500" b="1" dirty="0">
              <a:solidFill>
                <a:srgbClr val="FF0000"/>
              </a:solidFill>
              <a:latin typeface="Proxima Nova Bold"/>
              <a:ea typeface="Proxima Nova Bold"/>
              <a:cs typeface="Proxima Nova Bold"/>
              <a:sym typeface="Proxima Nova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8634150" y="5986782"/>
            <a:ext cx="8625150" cy="27479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40"/>
              </a:lnSpc>
            </a:pPr>
            <a:r>
              <a:rPr lang="en-US" sz="2600" dirty="0">
                <a:solidFill>
                  <a:srgbClr val="F1F1F1"/>
                </a:solidFill>
                <a:latin typeface="Poppins"/>
                <a:ea typeface="Poppins"/>
                <a:cs typeface="Poppins"/>
                <a:sym typeface="Poppins"/>
              </a:rPr>
              <a:t>Dashboard reveals strong year end performance and regional services.</a:t>
            </a:r>
          </a:p>
          <a:p>
            <a:pPr algn="just">
              <a:lnSpc>
                <a:spcPts val="3640"/>
              </a:lnSpc>
            </a:pPr>
            <a:r>
              <a:rPr lang="en-US" sz="2600" dirty="0">
                <a:solidFill>
                  <a:srgbClr val="F1F1F1"/>
                </a:solidFill>
                <a:latin typeface="Poppins"/>
                <a:ea typeface="Poppins"/>
                <a:cs typeface="Poppins"/>
                <a:sym typeface="Poppins"/>
              </a:rPr>
              <a:t>Segmentation analysis highlights key revenue drivers.</a:t>
            </a:r>
          </a:p>
          <a:p>
            <a:pPr algn="just">
              <a:lnSpc>
                <a:spcPts val="3640"/>
              </a:lnSpc>
            </a:pPr>
            <a:r>
              <a:rPr lang="en-US" sz="2600" dirty="0">
                <a:solidFill>
                  <a:srgbClr val="F1F1F1"/>
                </a:solidFill>
                <a:latin typeface="Poppins"/>
                <a:ea typeface="Poppins"/>
                <a:cs typeface="Poppins"/>
                <a:sym typeface="Poppins"/>
              </a:rPr>
              <a:t>Enables data driven strategic decisions for upcoming periods.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028700" y="1665501"/>
            <a:ext cx="8075290" cy="3811357"/>
            <a:chOff x="0" y="0"/>
            <a:chExt cx="1251074" cy="59047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251074" cy="590479"/>
            </a:xfrm>
            <a:custGeom>
              <a:avLst/>
              <a:gdLst/>
              <a:ahLst/>
              <a:cxnLst/>
              <a:rect l="l" t="t" r="r" b="b"/>
              <a:pathLst>
                <a:path w="1251074" h="590479">
                  <a:moveTo>
                    <a:pt x="47936" y="0"/>
                  </a:moveTo>
                  <a:lnTo>
                    <a:pt x="1203138" y="0"/>
                  </a:lnTo>
                  <a:cubicBezTo>
                    <a:pt x="1229612" y="0"/>
                    <a:pt x="1251074" y="21462"/>
                    <a:pt x="1251074" y="47936"/>
                  </a:cubicBezTo>
                  <a:lnTo>
                    <a:pt x="1251074" y="542543"/>
                  </a:lnTo>
                  <a:cubicBezTo>
                    <a:pt x="1251074" y="569017"/>
                    <a:pt x="1229612" y="590479"/>
                    <a:pt x="1203138" y="590479"/>
                  </a:cubicBezTo>
                  <a:lnTo>
                    <a:pt x="47936" y="590479"/>
                  </a:lnTo>
                  <a:cubicBezTo>
                    <a:pt x="21462" y="590479"/>
                    <a:pt x="0" y="569017"/>
                    <a:pt x="0" y="542543"/>
                  </a:cubicBezTo>
                  <a:lnTo>
                    <a:pt x="0" y="47936"/>
                  </a:lnTo>
                  <a:cubicBezTo>
                    <a:pt x="0" y="21462"/>
                    <a:pt x="21462" y="0"/>
                    <a:pt x="47936" y="0"/>
                  </a:cubicBezTo>
                  <a:close/>
                </a:path>
              </a:pathLst>
            </a:custGeom>
            <a:blipFill>
              <a:blip r:embed="rId2"/>
              <a:stretch>
                <a:fillRect t="-20624" b="-20624"/>
              </a:stretch>
            </a:blipFill>
          </p:spPr>
        </p:sp>
      </p:grpSp>
      <p:grpSp>
        <p:nvGrpSpPr>
          <p:cNvPr id="10" name="Group 10"/>
          <p:cNvGrpSpPr/>
          <p:nvPr/>
        </p:nvGrpSpPr>
        <p:grpSpPr>
          <a:xfrm>
            <a:off x="9184010" y="1665501"/>
            <a:ext cx="8075290" cy="3811357"/>
            <a:chOff x="0" y="0"/>
            <a:chExt cx="1251074" cy="590479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251074" cy="590479"/>
            </a:xfrm>
            <a:custGeom>
              <a:avLst/>
              <a:gdLst/>
              <a:ahLst/>
              <a:cxnLst/>
              <a:rect l="l" t="t" r="r" b="b"/>
              <a:pathLst>
                <a:path w="1251074" h="590479">
                  <a:moveTo>
                    <a:pt x="47936" y="0"/>
                  </a:moveTo>
                  <a:lnTo>
                    <a:pt x="1203138" y="0"/>
                  </a:lnTo>
                  <a:cubicBezTo>
                    <a:pt x="1229612" y="0"/>
                    <a:pt x="1251074" y="21462"/>
                    <a:pt x="1251074" y="47936"/>
                  </a:cubicBezTo>
                  <a:lnTo>
                    <a:pt x="1251074" y="542543"/>
                  </a:lnTo>
                  <a:cubicBezTo>
                    <a:pt x="1251074" y="569017"/>
                    <a:pt x="1229612" y="590479"/>
                    <a:pt x="1203138" y="590479"/>
                  </a:cubicBezTo>
                  <a:lnTo>
                    <a:pt x="47936" y="590479"/>
                  </a:lnTo>
                  <a:cubicBezTo>
                    <a:pt x="21462" y="590479"/>
                    <a:pt x="0" y="569017"/>
                    <a:pt x="0" y="542543"/>
                  </a:cubicBezTo>
                  <a:lnTo>
                    <a:pt x="0" y="47936"/>
                  </a:lnTo>
                  <a:cubicBezTo>
                    <a:pt x="0" y="21462"/>
                    <a:pt x="21462" y="0"/>
                    <a:pt x="47936" y="0"/>
                  </a:cubicBezTo>
                  <a:close/>
                </a:path>
              </a:pathLst>
            </a:custGeom>
            <a:blipFill>
              <a:blip r:embed="rId3"/>
              <a:stretch>
                <a:fillRect t="-20624" b="-20624"/>
              </a:stretch>
            </a:blipFill>
          </p:spPr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</TotalTime>
  <Words>321</Words>
  <Application>Microsoft Office PowerPoint</Application>
  <PresentationFormat>Custom</PresentationFormat>
  <Paragraphs>42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Poppins Light</vt:lpstr>
      <vt:lpstr>Poppins Semi-Bold</vt:lpstr>
      <vt:lpstr>Poppins Bold</vt:lpstr>
      <vt:lpstr>Proxima Nova Bold</vt:lpstr>
      <vt:lpstr>Calibri</vt:lpstr>
      <vt:lpstr>Arial</vt:lpstr>
      <vt:lpstr>Poppins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Black and White Modern Finance Presentation</dc:title>
  <cp:lastModifiedBy>Aman Sharma</cp:lastModifiedBy>
  <cp:revision>1</cp:revision>
  <dcterms:created xsi:type="dcterms:W3CDTF">2006-08-16T00:00:00Z</dcterms:created>
  <dcterms:modified xsi:type="dcterms:W3CDTF">2025-05-16T16:13:25Z</dcterms:modified>
  <dc:identifier>DAGnnx_Pexo</dc:identifier>
</cp:coreProperties>
</file>